
<file path=[Content_Types].xml><?xml version="1.0" encoding="utf-8"?>
<Types xmlns="http://schemas.openxmlformats.org/package/2006/content-types">
  <Default Extension="12F0E4E0" ContentType="image/png"/>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Lst>
  <p:notesMasterIdLst>
    <p:notesMasterId r:id="rId34"/>
  </p:notesMasterIdLst>
  <p:sldIdLst>
    <p:sldId id="391" r:id="rId5"/>
    <p:sldId id="468" r:id="rId6"/>
    <p:sldId id="472" r:id="rId7"/>
    <p:sldId id="473" r:id="rId8"/>
    <p:sldId id="449" r:id="rId9"/>
    <p:sldId id="478" r:id="rId10"/>
    <p:sldId id="477" r:id="rId11"/>
    <p:sldId id="493" r:id="rId12"/>
    <p:sldId id="492" r:id="rId13"/>
    <p:sldId id="257" r:id="rId14"/>
    <p:sldId id="256" r:id="rId15"/>
    <p:sldId id="482" r:id="rId16"/>
    <p:sldId id="476" r:id="rId17"/>
    <p:sldId id="484" r:id="rId18"/>
    <p:sldId id="480" r:id="rId19"/>
    <p:sldId id="483" r:id="rId20"/>
    <p:sldId id="481" r:id="rId21"/>
    <p:sldId id="489" r:id="rId22"/>
    <p:sldId id="488" r:id="rId23"/>
    <p:sldId id="494" r:id="rId24"/>
    <p:sldId id="495" r:id="rId25"/>
    <p:sldId id="485" r:id="rId26"/>
    <p:sldId id="486" r:id="rId27"/>
    <p:sldId id="487" r:id="rId28"/>
    <p:sldId id="490" r:id="rId29"/>
    <p:sldId id="491" r:id="rId30"/>
    <p:sldId id="496" r:id="rId31"/>
    <p:sldId id="460" r:id="rId32"/>
    <p:sldId id="470" r:id="rId33"/>
  </p:sldIdLst>
  <p:sldSz cx="12192000" cy="6858000"/>
  <p:notesSz cx="6858000" cy="9144000"/>
  <p:custDataLst>
    <p:tags r:id="rId35"/>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Main" id="{DB8E7BEE-F765-48CE-8323-D7C1F34A83EC}">
          <p14:sldIdLst>
            <p14:sldId id="391"/>
            <p14:sldId id="468"/>
            <p14:sldId id="472"/>
            <p14:sldId id="473"/>
            <p14:sldId id="449"/>
            <p14:sldId id="478"/>
            <p14:sldId id="477"/>
            <p14:sldId id="493"/>
            <p14:sldId id="492"/>
            <p14:sldId id="257"/>
            <p14:sldId id="256"/>
            <p14:sldId id="482"/>
            <p14:sldId id="476"/>
            <p14:sldId id="484"/>
            <p14:sldId id="480"/>
            <p14:sldId id="483"/>
          </p14:sldIdLst>
        </p14:section>
        <p14:section name="Appendix" id="{65490B28-2486-4940-BABC-E697BA136250}">
          <p14:sldIdLst>
            <p14:sldId id="481"/>
            <p14:sldId id="489"/>
            <p14:sldId id="488"/>
            <p14:sldId id="494"/>
            <p14:sldId id="495"/>
            <p14:sldId id="485"/>
            <p14:sldId id="486"/>
            <p14:sldId id="487"/>
            <p14:sldId id="490"/>
            <p14:sldId id="491"/>
            <p14:sldId id="496"/>
            <p14:sldId id="460"/>
            <p14:sldId id="470"/>
          </p14:sldIdLst>
        </p14:section>
      </p14:sectionLst>
    </p:ext>
    <p:ext uri="{EFAFB233-063F-42B5-8137-9DF3F51BA10A}">
      <p15:sldGuideLst xmlns:p15="http://schemas.microsoft.com/office/powerpoint/2012/main">
        <p15:guide id="6" pos="3840">
          <p15:clr>
            <a:srgbClr val="A4A3A4"/>
          </p15:clr>
        </p15:guide>
        <p15:guide id="7" orient="horz" pos="216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ykie Breeze" initials="HB" lastIdx="7" clrIdx="0">
    <p:extLst>
      <p:ext uri="{19B8F6BF-5375-455C-9EA6-DF929625EA0E}">
        <p15:presenceInfo xmlns:p15="http://schemas.microsoft.com/office/powerpoint/2012/main" userId="S::hykie@powerfulpoints.com.au::a0d93f4a-509e-4d01-8b80-c266a020c62a" providerId="AD"/>
      </p:ext>
    </p:extLst>
  </p:cmAuthor>
  <p:cmAuthor id="2" name="Angela Kelly" initials="AK" lastIdx="72" clrIdx="1">
    <p:extLst>
      <p:ext uri="{19B8F6BF-5375-455C-9EA6-DF929625EA0E}">
        <p15:presenceInfo xmlns:p15="http://schemas.microsoft.com/office/powerpoint/2012/main" userId="S-1-5-21-1229272821-1123561945-839522115-1084934"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050"/>
    <a:srgbClr val="002060"/>
    <a:srgbClr val="FF5800"/>
    <a:srgbClr val="D40A14"/>
    <a:srgbClr val="0D3A88"/>
    <a:srgbClr val="F06ECD"/>
    <a:srgbClr val="164A9A"/>
    <a:srgbClr val="1EAA55"/>
    <a:srgbClr val="FF7D32"/>
    <a:srgbClr val="785AD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FF282FC-ABB7-4987-8EE3-A4773439688C}" v="39" dt="2022-10-05T04:12:29.455"/>
  </p1510:revLst>
</p1510:revInfo>
</file>

<file path=ppt/tableStyles.xml><?xml version="1.0" encoding="utf-8"?>
<a:tblStyleLst xmlns:a="http://schemas.openxmlformats.org/drawingml/2006/main" def="{3B4B98B0-60AC-42C2-AFA5-B58CD77FA1E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3219" autoAdjust="0"/>
  </p:normalViewPr>
  <p:slideViewPr>
    <p:cSldViewPr snapToGrid="0">
      <p:cViewPr varScale="1">
        <p:scale>
          <a:sx n="81" d="100"/>
          <a:sy n="81" d="100"/>
        </p:scale>
        <p:origin x="1716" y="84"/>
      </p:cViewPr>
      <p:guideLst>
        <p:guide pos="3840"/>
        <p:guide orient="horz" pos="216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heme" Target="theme/theme1.xml"/><Relationship Id="rId21" Type="http://schemas.openxmlformats.org/officeDocument/2006/relationships/slide" Target="slides/slide17.xml"/><Relationship Id="rId34" Type="http://schemas.openxmlformats.org/officeDocument/2006/relationships/notesMaster" Target="notesMasters/notesMaster1.xml"/><Relationship Id="rId42"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commentAuthors" Target="commentAuthor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tags" Target="tags/tag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drew McGregor" userId="834fac37-a377-41c0-a63d-0c534f1948b9" providerId="ADAL" clId="{8FF282FC-ABB7-4987-8EE3-A4773439688C}"/>
    <pc:docChg chg="undo redo custSel addSld delSld modSld sldOrd delSection modSection">
      <pc:chgData name="Andrew McGregor" userId="834fac37-a377-41c0-a63d-0c534f1948b9" providerId="ADAL" clId="{8FF282FC-ABB7-4987-8EE3-A4773439688C}" dt="2022-10-05T04:17:41.354" v="6009" actId="13926"/>
      <pc:docMkLst>
        <pc:docMk/>
      </pc:docMkLst>
      <pc:sldChg chg="add">
        <pc:chgData name="Andrew McGregor" userId="834fac37-a377-41c0-a63d-0c534f1948b9" providerId="ADAL" clId="{8FF282FC-ABB7-4987-8EE3-A4773439688C}" dt="2022-09-14T01:13:55.804" v="5284"/>
        <pc:sldMkLst>
          <pc:docMk/>
          <pc:sldMk cId="559431655" sldId="256"/>
        </pc:sldMkLst>
      </pc:sldChg>
      <pc:sldChg chg="addSp modSp add mod">
        <pc:chgData name="Andrew McGregor" userId="834fac37-a377-41c0-a63d-0c534f1948b9" providerId="ADAL" clId="{8FF282FC-ABB7-4987-8EE3-A4773439688C}" dt="2022-09-25T22:57:49.887" v="5656" actId="404"/>
        <pc:sldMkLst>
          <pc:docMk/>
          <pc:sldMk cId="2986262442" sldId="257"/>
        </pc:sldMkLst>
        <pc:spChg chg="add mod">
          <ac:chgData name="Andrew McGregor" userId="834fac37-a377-41c0-a63d-0c534f1948b9" providerId="ADAL" clId="{8FF282FC-ABB7-4987-8EE3-A4773439688C}" dt="2022-09-25T22:57:49.887" v="5656" actId="404"/>
          <ac:spMkLst>
            <pc:docMk/>
            <pc:sldMk cId="2986262442" sldId="257"/>
            <ac:spMk id="2" creationId="{DABFD2FF-B015-C1A3-6E6D-1BB13284DA10}"/>
          </ac:spMkLst>
        </pc:spChg>
        <pc:picChg chg="mod">
          <ac:chgData name="Andrew McGregor" userId="834fac37-a377-41c0-a63d-0c534f1948b9" providerId="ADAL" clId="{8FF282FC-ABB7-4987-8EE3-A4773439688C}" dt="2022-09-25T22:56:56.571" v="5499" actId="1076"/>
          <ac:picMkLst>
            <pc:docMk/>
            <pc:sldMk cId="2986262442" sldId="257"/>
            <ac:picMk id="4" creationId="{D9C4D4C7-9B8C-EB99-E043-BC027ECD414D}"/>
          </ac:picMkLst>
        </pc:picChg>
        <pc:picChg chg="mod">
          <ac:chgData name="Andrew McGregor" userId="834fac37-a377-41c0-a63d-0c534f1948b9" providerId="ADAL" clId="{8FF282FC-ABB7-4987-8EE3-A4773439688C}" dt="2022-09-25T22:56:53.173" v="5497" actId="1076"/>
          <ac:picMkLst>
            <pc:docMk/>
            <pc:sldMk cId="2986262442" sldId="257"/>
            <ac:picMk id="7" creationId="{51C360A1-D242-4362-9890-4F41FBEC3EE5}"/>
          </ac:picMkLst>
        </pc:picChg>
        <pc:picChg chg="mod">
          <ac:chgData name="Andrew McGregor" userId="834fac37-a377-41c0-a63d-0c534f1948b9" providerId="ADAL" clId="{8FF282FC-ABB7-4987-8EE3-A4773439688C}" dt="2022-09-25T22:56:53.173" v="5497" actId="1076"/>
          <ac:picMkLst>
            <pc:docMk/>
            <pc:sldMk cId="2986262442" sldId="257"/>
            <ac:picMk id="8" creationId="{1A61F54F-DDE6-8493-F4D2-4E1F8BDD7292}"/>
          </ac:picMkLst>
        </pc:picChg>
        <pc:picChg chg="mod">
          <ac:chgData name="Andrew McGregor" userId="834fac37-a377-41c0-a63d-0c534f1948b9" providerId="ADAL" clId="{8FF282FC-ABB7-4987-8EE3-A4773439688C}" dt="2022-09-25T22:56:53.173" v="5497" actId="1076"/>
          <ac:picMkLst>
            <pc:docMk/>
            <pc:sldMk cId="2986262442" sldId="257"/>
            <ac:picMk id="9" creationId="{0F3DD833-CF16-FC11-C587-3D90D9734560}"/>
          </ac:picMkLst>
        </pc:picChg>
        <pc:cxnChg chg="mod">
          <ac:chgData name="Andrew McGregor" userId="834fac37-a377-41c0-a63d-0c534f1948b9" providerId="ADAL" clId="{8FF282FC-ABB7-4987-8EE3-A4773439688C}" dt="2022-09-25T22:56:53.173" v="5497" actId="1076"/>
          <ac:cxnSpMkLst>
            <pc:docMk/>
            <pc:sldMk cId="2986262442" sldId="257"/>
            <ac:cxnSpMk id="3" creationId="{9F15DD1A-D3D9-AA41-B031-9CDB0214085E}"/>
          </ac:cxnSpMkLst>
        </pc:cxnChg>
        <pc:cxnChg chg="mod">
          <ac:chgData name="Andrew McGregor" userId="834fac37-a377-41c0-a63d-0c534f1948b9" providerId="ADAL" clId="{8FF282FC-ABB7-4987-8EE3-A4773439688C}" dt="2022-09-25T22:56:53.173" v="5497" actId="1076"/>
          <ac:cxnSpMkLst>
            <pc:docMk/>
            <pc:sldMk cId="2986262442" sldId="257"/>
            <ac:cxnSpMk id="11" creationId="{D4D682D7-BCF1-66C4-51F7-B4B7735F2DCE}"/>
          </ac:cxnSpMkLst>
        </pc:cxnChg>
        <pc:cxnChg chg="mod">
          <ac:chgData name="Andrew McGregor" userId="834fac37-a377-41c0-a63d-0c534f1948b9" providerId="ADAL" clId="{8FF282FC-ABB7-4987-8EE3-A4773439688C}" dt="2022-09-25T22:56:53.173" v="5497" actId="1076"/>
          <ac:cxnSpMkLst>
            <pc:docMk/>
            <pc:sldMk cId="2986262442" sldId="257"/>
            <ac:cxnSpMk id="13" creationId="{30467A14-E657-F910-ADCD-EE83B235AEA7}"/>
          </ac:cxnSpMkLst>
        </pc:cxnChg>
        <pc:cxnChg chg="mod">
          <ac:chgData name="Andrew McGregor" userId="834fac37-a377-41c0-a63d-0c534f1948b9" providerId="ADAL" clId="{8FF282FC-ABB7-4987-8EE3-A4773439688C}" dt="2022-09-25T22:56:53.173" v="5497" actId="1076"/>
          <ac:cxnSpMkLst>
            <pc:docMk/>
            <pc:sldMk cId="2986262442" sldId="257"/>
            <ac:cxnSpMk id="15" creationId="{6F09D541-015F-AC12-EB84-0EB0B936A07E}"/>
          </ac:cxnSpMkLst>
        </pc:cxnChg>
      </pc:sldChg>
      <pc:sldChg chg="modSp mod">
        <pc:chgData name="Andrew McGregor" userId="834fac37-a377-41c0-a63d-0c534f1948b9" providerId="ADAL" clId="{8FF282FC-ABB7-4987-8EE3-A4773439688C}" dt="2022-09-25T22:56:07.595" v="5496" actId="404"/>
        <pc:sldMkLst>
          <pc:docMk/>
          <pc:sldMk cId="2569122833" sldId="391"/>
        </pc:sldMkLst>
        <pc:spChg chg="mod">
          <ac:chgData name="Andrew McGregor" userId="834fac37-a377-41c0-a63d-0c534f1948b9" providerId="ADAL" clId="{8FF282FC-ABB7-4987-8EE3-A4773439688C}" dt="2022-09-25T22:56:07.595" v="5496" actId="404"/>
          <ac:spMkLst>
            <pc:docMk/>
            <pc:sldMk cId="2569122833" sldId="391"/>
            <ac:spMk id="7" creationId="{00000000-0000-0000-0000-000000000000}"/>
          </ac:spMkLst>
        </pc:spChg>
        <pc:spChg chg="mod">
          <ac:chgData name="Andrew McGregor" userId="834fac37-a377-41c0-a63d-0c534f1948b9" providerId="ADAL" clId="{8FF282FC-ABB7-4987-8EE3-A4773439688C}" dt="2022-09-25T22:55:52.720" v="5471" actId="20577"/>
          <ac:spMkLst>
            <pc:docMk/>
            <pc:sldMk cId="2569122833" sldId="391"/>
            <ac:spMk id="8" creationId="{00000000-0000-0000-0000-000000000000}"/>
          </ac:spMkLst>
        </pc:spChg>
        <pc:spChg chg="mod">
          <ac:chgData name="Andrew McGregor" userId="834fac37-a377-41c0-a63d-0c534f1948b9" providerId="ADAL" clId="{8FF282FC-ABB7-4987-8EE3-A4773439688C}" dt="2022-09-25T22:55:56.429" v="5473" actId="6549"/>
          <ac:spMkLst>
            <pc:docMk/>
            <pc:sldMk cId="2569122833" sldId="391"/>
            <ac:spMk id="10" creationId="{00000000-0000-0000-0000-000000000000}"/>
          </ac:spMkLst>
        </pc:spChg>
      </pc:sldChg>
      <pc:sldChg chg="addSp delSp modSp mod">
        <pc:chgData name="Andrew McGregor" userId="834fac37-a377-41c0-a63d-0c534f1948b9" providerId="ADAL" clId="{8FF282FC-ABB7-4987-8EE3-A4773439688C}" dt="2022-10-05T04:12:16.097" v="5769" actId="1076"/>
        <pc:sldMkLst>
          <pc:docMk/>
          <pc:sldMk cId="1478878016" sldId="449"/>
        </pc:sldMkLst>
        <pc:spChg chg="add mod">
          <ac:chgData name="Andrew McGregor" userId="834fac37-a377-41c0-a63d-0c534f1948b9" providerId="ADAL" clId="{8FF282FC-ABB7-4987-8EE3-A4773439688C}" dt="2022-10-05T04:06:57.366" v="5693" actId="1076"/>
          <ac:spMkLst>
            <pc:docMk/>
            <pc:sldMk cId="1478878016" sldId="449"/>
            <ac:spMk id="2" creationId="{18B962F2-AB0E-1888-D971-8CB645B63165}"/>
          </ac:spMkLst>
        </pc:spChg>
        <pc:spChg chg="add mod">
          <ac:chgData name="Andrew McGregor" userId="834fac37-a377-41c0-a63d-0c534f1948b9" providerId="ADAL" clId="{8FF282FC-ABB7-4987-8EE3-A4773439688C}" dt="2022-10-05T04:11:38.355" v="5764" actId="1076"/>
          <ac:spMkLst>
            <pc:docMk/>
            <pc:sldMk cId="1478878016" sldId="449"/>
            <ac:spMk id="4" creationId="{BB8C0AAA-4B0D-A8C4-37A5-13A6B7E0E594}"/>
          </ac:spMkLst>
        </pc:spChg>
        <pc:spChg chg="mod">
          <ac:chgData name="Andrew McGregor" userId="834fac37-a377-41c0-a63d-0c534f1948b9" providerId="ADAL" clId="{8FF282FC-ABB7-4987-8EE3-A4773439688C}" dt="2022-08-25T00:56:44.510" v="236" actId="20577"/>
          <ac:spMkLst>
            <pc:docMk/>
            <pc:sldMk cId="1478878016" sldId="449"/>
            <ac:spMk id="7" creationId="{5C86B711-3E90-735A-409E-1E0AD11AF1A6}"/>
          </ac:spMkLst>
        </pc:spChg>
        <pc:spChg chg="mod">
          <ac:chgData name="Andrew McGregor" userId="834fac37-a377-41c0-a63d-0c534f1948b9" providerId="ADAL" clId="{8FF282FC-ABB7-4987-8EE3-A4773439688C}" dt="2022-10-05T04:08:24.935" v="5694"/>
          <ac:spMkLst>
            <pc:docMk/>
            <pc:sldMk cId="1478878016" sldId="449"/>
            <ac:spMk id="26" creationId="{72094715-5421-339C-8747-258914E1C627}"/>
          </ac:spMkLst>
        </pc:spChg>
        <pc:spChg chg="mod">
          <ac:chgData name="Andrew McGregor" userId="834fac37-a377-41c0-a63d-0c534f1948b9" providerId="ADAL" clId="{8FF282FC-ABB7-4987-8EE3-A4773439688C}" dt="2022-10-05T04:10:37.791" v="5726" actId="20577"/>
          <ac:spMkLst>
            <pc:docMk/>
            <pc:sldMk cId="1478878016" sldId="449"/>
            <ac:spMk id="29" creationId="{9E44A7D0-BF60-42AB-B439-9EA7469DB691}"/>
          </ac:spMkLst>
        </pc:spChg>
        <pc:spChg chg="mod">
          <ac:chgData name="Andrew McGregor" userId="834fac37-a377-41c0-a63d-0c534f1948b9" providerId="ADAL" clId="{8FF282FC-ABB7-4987-8EE3-A4773439688C}" dt="2022-10-05T04:10:34.372" v="5724" actId="20577"/>
          <ac:spMkLst>
            <pc:docMk/>
            <pc:sldMk cId="1478878016" sldId="449"/>
            <ac:spMk id="30" creationId="{BE5D51DD-316D-B829-0732-46845600E328}"/>
          </ac:spMkLst>
        </pc:spChg>
        <pc:spChg chg="mod">
          <ac:chgData name="Andrew McGregor" userId="834fac37-a377-41c0-a63d-0c534f1948b9" providerId="ADAL" clId="{8FF282FC-ABB7-4987-8EE3-A4773439688C}" dt="2022-09-06T04:45:26.228" v="4231" actId="20577"/>
          <ac:spMkLst>
            <pc:docMk/>
            <pc:sldMk cId="1478878016" sldId="449"/>
            <ac:spMk id="95" creationId="{E4B0FDB3-F60A-DF92-AAF1-FF787D03164D}"/>
          </ac:spMkLst>
        </pc:spChg>
        <pc:spChg chg="mod">
          <ac:chgData name="Andrew McGregor" userId="834fac37-a377-41c0-a63d-0c534f1948b9" providerId="ADAL" clId="{8FF282FC-ABB7-4987-8EE3-A4773439688C}" dt="2022-10-05T04:10:47.690" v="5732" actId="20577"/>
          <ac:spMkLst>
            <pc:docMk/>
            <pc:sldMk cId="1478878016" sldId="449"/>
            <ac:spMk id="107" creationId="{81F85A45-5496-7852-341E-89CB2080B69E}"/>
          </ac:spMkLst>
        </pc:spChg>
        <pc:spChg chg="mod">
          <ac:chgData name="Andrew McGregor" userId="834fac37-a377-41c0-a63d-0c534f1948b9" providerId="ADAL" clId="{8FF282FC-ABB7-4987-8EE3-A4773439688C}" dt="2022-09-06T04:45:16.127" v="4224" actId="20577"/>
          <ac:spMkLst>
            <pc:docMk/>
            <pc:sldMk cId="1478878016" sldId="449"/>
            <ac:spMk id="145" creationId="{697AD672-C1B7-5F21-0DF2-A6D677E2F647}"/>
          </ac:spMkLst>
        </pc:spChg>
        <pc:spChg chg="mod">
          <ac:chgData name="Andrew McGregor" userId="834fac37-a377-41c0-a63d-0c534f1948b9" providerId="ADAL" clId="{8FF282FC-ABB7-4987-8EE3-A4773439688C}" dt="2022-10-05T04:10:41.549" v="5728" actId="20577"/>
          <ac:spMkLst>
            <pc:docMk/>
            <pc:sldMk cId="1478878016" sldId="449"/>
            <ac:spMk id="146" creationId="{7D567A2F-D024-BCD2-DF37-48FA87996BB2}"/>
          </ac:spMkLst>
        </pc:spChg>
        <pc:spChg chg="mod">
          <ac:chgData name="Andrew McGregor" userId="834fac37-a377-41c0-a63d-0c534f1948b9" providerId="ADAL" clId="{8FF282FC-ABB7-4987-8EE3-A4773439688C}" dt="2022-10-05T04:10:44.337" v="5730" actId="20577"/>
          <ac:spMkLst>
            <pc:docMk/>
            <pc:sldMk cId="1478878016" sldId="449"/>
            <ac:spMk id="147" creationId="{01B9A748-D743-63B6-A043-ACDD5BB31F02}"/>
          </ac:spMkLst>
        </pc:spChg>
        <pc:spChg chg="mod">
          <ac:chgData name="Andrew McGregor" userId="834fac37-a377-41c0-a63d-0c534f1948b9" providerId="ADAL" clId="{8FF282FC-ABB7-4987-8EE3-A4773439688C}" dt="2022-09-06T04:45:04.401" v="4218" actId="20577"/>
          <ac:spMkLst>
            <pc:docMk/>
            <pc:sldMk cId="1478878016" sldId="449"/>
            <ac:spMk id="148" creationId="{BF09B6CB-691E-98B7-F2E7-25BB7B1C7499}"/>
          </ac:spMkLst>
        </pc:spChg>
        <pc:spChg chg="mod">
          <ac:chgData name="Andrew McGregor" userId="834fac37-a377-41c0-a63d-0c534f1948b9" providerId="ADAL" clId="{8FF282FC-ABB7-4987-8EE3-A4773439688C}" dt="2022-10-05T04:11:35.281" v="5763" actId="14100"/>
          <ac:spMkLst>
            <pc:docMk/>
            <pc:sldMk cId="1478878016" sldId="449"/>
            <ac:spMk id="151" creationId="{95F3D228-9B8C-A0DC-F0C9-A80CCC6C046D}"/>
          </ac:spMkLst>
        </pc:spChg>
        <pc:picChg chg="del">
          <ac:chgData name="Andrew McGregor" userId="834fac37-a377-41c0-a63d-0c534f1948b9" providerId="ADAL" clId="{8FF282FC-ABB7-4987-8EE3-A4773439688C}" dt="2022-10-05T04:11:07.669" v="5733" actId="478"/>
          <ac:picMkLst>
            <pc:docMk/>
            <pc:sldMk cId="1478878016" sldId="449"/>
            <ac:picMk id="135" creationId="{C413E7FA-DACD-214D-EB9F-EA7F14E504ED}"/>
          </ac:picMkLst>
        </pc:picChg>
        <pc:picChg chg="add mod">
          <ac:chgData name="Andrew McGregor" userId="834fac37-a377-41c0-a63d-0c534f1948b9" providerId="ADAL" clId="{8FF282FC-ABB7-4987-8EE3-A4773439688C}" dt="2022-10-05T04:12:16.097" v="5769" actId="1076"/>
          <ac:picMkLst>
            <pc:docMk/>
            <pc:sldMk cId="1478878016" sldId="449"/>
            <ac:picMk id="1026" creationId="{1059BAC0-DF4C-3239-202D-27BF6D04DECC}"/>
          </ac:picMkLst>
        </pc:picChg>
      </pc:sldChg>
      <pc:sldChg chg="del">
        <pc:chgData name="Andrew McGregor" userId="834fac37-a377-41c0-a63d-0c534f1948b9" providerId="ADAL" clId="{8FF282FC-ABB7-4987-8EE3-A4773439688C}" dt="2022-08-25T00:56:33.378" v="224" actId="47"/>
        <pc:sldMkLst>
          <pc:docMk/>
          <pc:sldMk cId="1590010523" sldId="450"/>
        </pc:sldMkLst>
      </pc:sldChg>
      <pc:sldChg chg="del">
        <pc:chgData name="Andrew McGregor" userId="834fac37-a377-41c0-a63d-0c534f1948b9" providerId="ADAL" clId="{8FF282FC-ABB7-4987-8EE3-A4773439688C}" dt="2022-08-25T01:06:57.610" v="570" actId="47"/>
        <pc:sldMkLst>
          <pc:docMk/>
          <pc:sldMk cId="4133205910" sldId="452"/>
        </pc:sldMkLst>
      </pc:sldChg>
      <pc:sldChg chg="del">
        <pc:chgData name="Andrew McGregor" userId="834fac37-a377-41c0-a63d-0c534f1948b9" providerId="ADAL" clId="{8FF282FC-ABB7-4987-8EE3-A4773439688C}" dt="2022-08-25T01:07:01.792" v="571" actId="47"/>
        <pc:sldMkLst>
          <pc:docMk/>
          <pc:sldMk cId="3076883311" sldId="459"/>
        </pc:sldMkLst>
      </pc:sldChg>
      <pc:sldChg chg="del">
        <pc:chgData name="Andrew McGregor" userId="834fac37-a377-41c0-a63d-0c534f1948b9" providerId="ADAL" clId="{8FF282FC-ABB7-4987-8EE3-A4773439688C}" dt="2022-08-25T00:56:17.716" v="220" actId="47"/>
        <pc:sldMkLst>
          <pc:docMk/>
          <pc:sldMk cId="3185719962" sldId="464"/>
        </pc:sldMkLst>
      </pc:sldChg>
      <pc:sldChg chg="del">
        <pc:chgData name="Andrew McGregor" userId="834fac37-a377-41c0-a63d-0c534f1948b9" providerId="ADAL" clId="{8FF282FC-ABB7-4987-8EE3-A4773439688C}" dt="2022-08-25T00:56:17.716" v="220" actId="47"/>
        <pc:sldMkLst>
          <pc:docMk/>
          <pc:sldMk cId="469733664" sldId="466"/>
        </pc:sldMkLst>
      </pc:sldChg>
      <pc:sldChg chg="del">
        <pc:chgData name="Andrew McGregor" userId="834fac37-a377-41c0-a63d-0c534f1948b9" providerId="ADAL" clId="{8FF282FC-ABB7-4987-8EE3-A4773439688C}" dt="2022-08-25T00:56:17.716" v="220" actId="47"/>
        <pc:sldMkLst>
          <pc:docMk/>
          <pc:sldMk cId="2808289339" sldId="467"/>
        </pc:sldMkLst>
      </pc:sldChg>
      <pc:sldChg chg="del">
        <pc:chgData name="Andrew McGregor" userId="834fac37-a377-41c0-a63d-0c534f1948b9" providerId="ADAL" clId="{8FF282FC-ABB7-4987-8EE3-A4773439688C}" dt="2022-08-25T00:56:17.716" v="220" actId="47"/>
        <pc:sldMkLst>
          <pc:docMk/>
          <pc:sldMk cId="3198127178" sldId="469"/>
        </pc:sldMkLst>
      </pc:sldChg>
      <pc:sldChg chg="modSp">
        <pc:chgData name="Andrew McGregor" userId="834fac37-a377-41c0-a63d-0c534f1948b9" providerId="ADAL" clId="{8FF282FC-ABB7-4987-8EE3-A4773439688C}" dt="2022-09-20T02:11:03.753" v="5363" actId="1076"/>
        <pc:sldMkLst>
          <pc:docMk/>
          <pc:sldMk cId="149825904" sldId="470"/>
        </pc:sldMkLst>
        <pc:picChg chg="mod">
          <ac:chgData name="Andrew McGregor" userId="834fac37-a377-41c0-a63d-0c534f1948b9" providerId="ADAL" clId="{8FF282FC-ABB7-4987-8EE3-A4773439688C}" dt="2022-09-20T02:11:03.753" v="5363" actId="1076"/>
          <ac:picMkLst>
            <pc:docMk/>
            <pc:sldMk cId="149825904" sldId="470"/>
            <ac:picMk id="1026" creationId="{8B0FD1B6-D887-FCE1-B12D-0FE16AB37648}"/>
          </ac:picMkLst>
        </pc:picChg>
      </pc:sldChg>
      <pc:sldChg chg="del">
        <pc:chgData name="Andrew McGregor" userId="834fac37-a377-41c0-a63d-0c534f1948b9" providerId="ADAL" clId="{8FF282FC-ABB7-4987-8EE3-A4773439688C}" dt="2022-08-25T00:56:32.456" v="223" actId="47"/>
        <pc:sldMkLst>
          <pc:docMk/>
          <pc:sldMk cId="2539376792" sldId="471"/>
        </pc:sldMkLst>
      </pc:sldChg>
      <pc:sldChg chg="delSp modSp mod">
        <pc:chgData name="Andrew McGregor" userId="834fac37-a377-41c0-a63d-0c534f1948b9" providerId="ADAL" clId="{8FF282FC-ABB7-4987-8EE3-A4773439688C}" dt="2022-09-20T02:05:29.968" v="5353" actId="478"/>
        <pc:sldMkLst>
          <pc:docMk/>
          <pc:sldMk cId="2888323048" sldId="472"/>
        </pc:sldMkLst>
        <pc:spChg chg="del mod">
          <ac:chgData name="Andrew McGregor" userId="834fac37-a377-41c0-a63d-0c534f1948b9" providerId="ADAL" clId="{8FF282FC-ABB7-4987-8EE3-A4773439688C}" dt="2022-09-20T02:05:29.968" v="5353" actId="478"/>
          <ac:spMkLst>
            <pc:docMk/>
            <pc:sldMk cId="2888323048" sldId="472"/>
            <ac:spMk id="21" creationId="{79EE4F9B-BBF7-22B2-BCC0-23EFD06026B4}"/>
          </ac:spMkLst>
        </pc:spChg>
      </pc:sldChg>
      <pc:sldChg chg="modSp mod">
        <pc:chgData name="Andrew McGregor" userId="834fac37-a377-41c0-a63d-0c534f1948b9" providerId="ADAL" clId="{8FF282FC-ABB7-4987-8EE3-A4773439688C}" dt="2022-09-06T04:46:52.958" v="4274" actId="1076"/>
        <pc:sldMkLst>
          <pc:docMk/>
          <pc:sldMk cId="3507599244" sldId="473"/>
        </pc:sldMkLst>
        <pc:spChg chg="mod">
          <ac:chgData name="Andrew McGregor" userId="834fac37-a377-41c0-a63d-0c534f1948b9" providerId="ADAL" clId="{8FF282FC-ABB7-4987-8EE3-A4773439688C}" dt="2022-09-06T04:46:52.958" v="4274" actId="1076"/>
          <ac:spMkLst>
            <pc:docMk/>
            <pc:sldMk cId="3507599244" sldId="473"/>
            <ac:spMk id="14" creationId="{458F6F5D-61DD-CC9C-807C-293A7D1D455E}"/>
          </ac:spMkLst>
        </pc:spChg>
      </pc:sldChg>
      <pc:sldChg chg="del ord">
        <pc:chgData name="Andrew McGregor" userId="834fac37-a377-41c0-a63d-0c534f1948b9" providerId="ADAL" clId="{8FF282FC-ABB7-4987-8EE3-A4773439688C}" dt="2022-09-12T23:48:57.442" v="4650" actId="47"/>
        <pc:sldMkLst>
          <pc:docMk/>
          <pc:sldMk cId="223218222" sldId="474"/>
        </pc:sldMkLst>
      </pc:sldChg>
      <pc:sldChg chg="delSp del mod ord">
        <pc:chgData name="Andrew McGregor" userId="834fac37-a377-41c0-a63d-0c534f1948b9" providerId="ADAL" clId="{8FF282FC-ABB7-4987-8EE3-A4773439688C}" dt="2022-08-25T01:30:57.323" v="1311" actId="47"/>
        <pc:sldMkLst>
          <pc:docMk/>
          <pc:sldMk cId="3658623197" sldId="475"/>
        </pc:sldMkLst>
        <pc:spChg chg="del">
          <ac:chgData name="Andrew McGregor" userId="834fac37-a377-41c0-a63d-0c534f1948b9" providerId="ADAL" clId="{8FF282FC-ABB7-4987-8EE3-A4773439688C}" dt="2022-08-25T01:29:50.927" v="1302" actId="21"/>
          <ac:spMkLst>
            <pc:docMk/>
            <pc:sldMk cId="3658623197" sldId="475"/>
            <ac:spMk id="36" creationId="{5005363A-E8CF-F9D5-A841-289B11C6981C}"/>
          </ac:spMkLst>
        </pc:spChg>
        <pc:spChg chg="del">
          <ac:chgData name="Andrew McGregor" userId="834fac37-a377-41c0-a63d-0c534f1948b9" providerId="ADAL" clId="{8FF282FC-ABB7-4987-8EE3-A4773439688C}" dt="2022-08-25T01:29:50.927" v="1302" actId="21"/>
          <ac:spMkLst>
            <pc:docMk/>
            <pc:sldMk cId="3658623197" sldId="475"/>
            <ac:spMk id="37" creationId="{B5449156-B914-8FAB-5102-F94F30672C9A}"/>
          </ac:spMkLst>
        </pc:spChg>
        <pc:spChg chg="del">
          <ac:chgData name="Andrew McGregor" userId="834fac37-a377-41c0-a63d-0c534f1948b9" providerId="ADAL" clId="{8FF282FC-ABB7-4987-8EE3-A4773439688C}" dt="2022-08-25T01:29:50.927" v="1302" actId="21"/>
          <ac:spMkLst>
            <pc:docMk/>
            <pc:sldMk cId="3658623197" sldId="475"/>
            <ac:spMk id="38" creationId="{F90BE79C-BABF-CF17-F598-6D5FC3346953}"/>
          </ac:spMkLst>
        </pc:spChg>
        <pc:spChg chg="del">
          <ac:chgData name="Andrew McGregor" userId="834fac37-a377-41c0-a63d-0c534f1948b9" providerId="ADAL" clId="{8FF282FC-ABB7-4987-8EE3-A4773439688C}" dt="2022-08-25T01:29:50.927" v="1302" actId="21"/>
          <ac:spMkLst>
            <pc:docMk/>
            <pc:sldMk cId="3658623197" sldId="475"/>
            <ac:spMk id="39" creationId="{B830D966-9840-39EA-15A2-BDE843E14628}"/>
          </ac:spMkLst>
        </pc:spChg>
        <pc:spChg chg="del">
          <ac:chgData name="Andrew McGregor" userId="834fac37-a377-41c0-a63d-0c534f1948b9" providerId="ADAL" clId="{8FF282FC-ABB7-4987-8EE3-A4773439688C}" dt="2022-08-25T01:29:50.927" v="1302" actId="21"/>
          <ac:spMkLst>
            <pc:docMk/>
            <pc:sldMk cId="3658623197" sldId="475"/>
            <ac:spMk id="40" creationId="{D43311E9-C7A6-EB45-B13E-35676345BB50}"/>
          </ac:spMkLst>
        </pc:spChg>
        <pc:spChg chg="del">
          <ac:chgData name="Andrew McGregor" userId="834fac37-a377-41c0-a63d-0c534f1948b9" providerId="ADAL" clId="{8FF282FC-ABB7-4987-8EE3-A4773439688C}" dt="2022-08-25T01:29:50.927" v="1302" actId="21"/>
          <ac:spMkLst>
            <pc:docMk/>
            <pc:sldMk cId="3658623197" sldId="475"/>
            <ac:spMk id="41" creationId="{A738E36F-2D4A-1E14-EF58-771D35C333A1}"/>
          </ac:spMkLst>
        </pc:spChg>
        <pc:spChg chg="del">
          <ac:chgData name="Andrew McGregor" userId="834fac37-a377-41c0-a63d-0c534f1948b9" providerId="ADAL" clId="{8FF282FC-ABB7-4987-8EE3-A4773439688C}" dt="2022-08-25T01:29:50.927" v="1302" actId="21"/>
          <ac:spMkLst>
            <pc:docMk/>
            <pc:sldMk cId="3658623197" sldId="475"/>
            <ac:spMk id="42" creationId="{765A10CE-18B2-5337-5535-98EC7ED8E354}"/>
          </ac:spMkLst>
        </pc:spChg>
        <pc:spChg chg="del">
          <ac:chgData name="Andrew McGregor" userId="834fac37-a377-41c0-a63d-0c534f1948b9" providerId="ADAL" clId="{8FF282FC-ABB7-4987-8EE3-A4773439688C}" dt="2022-08-25T01:29:50.927" v="1302" actId="21"/>
          <ac:spMkLst>
            <pc:docMk/>
            <pc:sldMk cId="3658623197" sldId="475"/>
            <ac:spMk id="43" creationId="{D404DC9D-CE7C-ABB0-92E2-CBF0B14B0046}"/>
          </ac:spMkLst>
        </pc:spChg>
        <pc:spChg chg="del">
          <ac:chgData name="Andrew McGregor" userId="834fac37-a377-41c0-a63d-0c534f1948b9" providerId="ADAL" clId="{8FF282FC-ABB7-4987-8EE3-A4773439688C}" dt="2022-08-25T01:29:50.927" v="1302" actId="21"/>
          <ac:spMkLst>
            <pc:docMk/>
            <pc:sldMk cId="3658623197" sldId="475"/>
            <ac:spMk id="44" creationId="{D09429F1-02E1-6136-34B4-3B89D20ABEFA}"/>
          </ac:spMkLst>
        </pc:spChg>
        <pc:spChg chg="del">
          <ac:chgData name="Andrew McGregor" userId="834fac37-a377-41c0-a63d-0c534f1948b9" providerId="ADAL" clId="{8FF282FC-ABB7-4987-8EE3-A4773439688C}" dt="2022-08-25T01:29:50.927" v="1302" actId="21"/>
          <ac:spMkLst>
            <pc:docMk/>
            <pc:sldMk cId="3658623197" sldId="475"/>
            <ac:spMk id="45" creationId="{80BEE876-6A7F-F961-7A6D-26AC03639DE7}"/>
          </ac:spMkLst>
        </pc:spChg>
        <pc:spChg chg="del">
          <ac:chgData name="Andrew McGregor" userId="834fac37-a377-41c0-a63d-0c534f1948b9" providerId="ADAL" clId="{8FF282FC-ABB7-4987-8EE3-A4773439688C}" dt="2022-08-25T01:29:50.927" v="1302" actId="21"/>
          <ac:spMkLst>
            <pc:docMk/>
            <pc:sldMk cId="3658623197" sldId="475"/>
            <ac:spMk id="46" creationId="{C7ECAC78-A0E3-1AFE-8CBA-75384BF5C075}"/>
          </ac:spMkLst>
        </pc:spChg>
        <pc:spChg chg="del">
          <ac:chgData name="Andrew McGregor" userId="834fac37-a377-41c0-a63d-0c534f1948b9" providerId="ADAL" clId="{8FF282FC-ABB7-4987-8EE3-A4773439688C}" dt="2022-08-25T01:29:50.927" v="1302" actId="21"/>
          <ac:spMkLst>
            <pc:docMk/>
            <pc:sldMk cId="3658623197" sldId="475"/>
            <ac:spMk id="47" creationId="{9CD9A48C-CD3A-210B-E0A6-BE628C403648}"/>
          </ac:spMkLst>
        </pc:spChg>
        <pc:spChg chg="del">
          <ac:chgData name="Andrew McGregor" userId="834fac37-a377-41c0-a63d-0c534f1948b9" providerId="ADAL" clId="{8FF282FC-ABB7-4987-8EE3-A4773439688C}" dt="2022-08-25T01:29:50.927" v="1302" actId="21"/>
          <ac:spMkLst>
            <pc:docMk/>
            <pc:sldMk cId="3658623197" sldId="475"/>
            <ac:spMk id="48" creationId="{5DE5274E-E872-A235-BE28-C55AB2710EDD}"/>
          </ac:spMkLst>
        </pc:spChg>
        <pc:spChg chg="del">
          <ac:chgData name="Andrew McGregor" userId="834fac37-a377-41c0-a63d-0c534f1948b9" providerId="ADAL" clId="{8FF282FC-ABB7-4987-8EE3-A4773439688C}" dt="2022-08-25T01:29:50.927" v="1302" actId="21"/>
          <ac:spMkLst>
            <pc:docMk/>
            <pc:sldMk cId="3658623197" sldId="475"/>
            <ac:spMk id="49" creationId="{C7C4F8A8-D1AD-7F00-DACA-C00A41A904E9}"/>
          </ac:spMkLst>
        </pc:spChg>
        <pc:graphicFrameChg chg="del">
          <ac:chgData name="Andrew McGregor" userId="834fac37-a377-41c0-a63d-0c534f1948b9" providerId="ADAL" clId="{8FF282FC-ABB7-4987-8EE3-A4773439688C}" dt="2022-08-25T01:29:50.927" v="1302" actId="21"/>
          <ac:graphicFrameMkLst>
            <pc:docMk/>
            <pc:sldMk cId="3658623197" sldId="475"/>
            <ac:graphicFrameMk id="33" creationId="{864F451F-0B3A-E921-A27E-06B7DE114AE6}"/>
          </ac:graphicFrameMkLst>
        </pc:graphicFrameChg>
        <pc:graphicFrameChg chg="del">
          <ac:chgData name="Andrew McGregor" userId="834fac37-a377-41c0-a63d-0c534f1948b9" providerId="ADAL" clId="{8FF282FC-ABB7-4987-8EE3-A4773439688C}" dt="2022-08-25T01:29:50.927" v="1302" actId="21"/>
          <ac:graphicFrameMkLst>
            <pc:docMk/>
            <pc:sldMk cId="3658623197" sldId="475"/>
            <ac:graphicFrameMk id="50" creationId="{5CA2FAC3-E653-82C7-4B18-6708EC0F9444}"/>
          </ac:graphicFrameMkLst>
        </pc:graphicFrameChg>
      </pc:sldChg>
      <pc:sldChg chg="addSp modSp mod">
        <pc:chgData name="Andrew McGregor" userId="834fac37-a377-41c0-a63d-0c534f1948b9" providerId="ADAL" clId="{8FF282FC-ABB7-4987-8EE3-A4773439688C}" dt="2022-10-05T04:17:01.793" v="5970" actId="1036"/>
        <pc:sldMkLst>
          <pc:docMk/>
          <pc:sldMk cId="658528825" sldId="476"/>
        </pc:sldMkLst>
        <pc:spChg chg="mod">
          <ac:chgData name="Andrew McGregor" userId="834fac37-a377-41c0-a63d-0c534f1948b9" providerId="ADAL" clId="{8FF282FC-ABB7-4987-8EE3-A4773439688C}" dt="2022-10-05T04:17:01.793" v="5970" actId="1036"/>
          <ac:spMkLst>
            <pc:docMk/>
            <pc:sldMk cId="658528825" sldId="476"/>
            <ac:spMk id="3" creationId="{F9F85E5B-E735-404B-8160-8E68F1C46F9E}"/>
          </ac:spMkLst>
        </pc:spChg>
        <pc:spChg chg="add mod">
          <ac:chgData name="Andrew McGregor" userId="834fac37-a377-41c0-a63d-0c534f1948b9" providerId="ADAL" clId="{8FF282FC-ABB7-4987-8EE3-A4773439688C}" dt="2022-08-25T01:30:17.889" v="1308" actId="1076"/>
          <ac:spMkLst>
            <pc:docMk/>
            <pc:sldMk cId="658528825" sldId="476"/>
            <ac:spMk id="6" creationId="{A3D7770A-3A78-6EAE-F322-D86316A02694}"/>
          </ac:spMkLst>
        </pc:spChg>
        <pc:spChg chg="mod">
          <ac:chgData name="Andrew McGregor" userId="834fac37-a377-41c0-a63d-0c534f1948b9" providerId="ADAL" clId="{8FF282FC-ABB7-4987-8EE3-A4773439688C}" dt="2022-10-05T04:16:51.434" v="5963" actId="20577"/>
          <ac:spMkLst>
            <pc:docMk/>
            <pc:sldMk cId="658528825" sldId="476"/>
            <ac:spMk id="8" creationId="{515C9F50-B23E-980E-A3D8-9C1C1629C082}"/>
          </ac:spMkLst>
        </pc:spChg>
        <pc:spChg chg="add mod">
          <ac:chgData name="Andrew McGregor" userId="834fac37-a377-41c0-a63d-0c534f1948b9" providerId="ADAL" clId="{8FF282FC-ABB7-4987-8EE3-A4773439688C}" dt="2022-10-05T04:17:01.793" v="5970" actId="1036"/>
          <ac:spMkLst>
            <pc:docMk/>
            <pc:sldMk cId="658528825" sldId="476"/>
            <ac:spMk id="9" creationId="{F9D00726-59C9-86A4-5A36-54FC695109F5}"/>
          </ac:spMkLst>
        </pc:spChg>
        <pc:spChg chg="add mod">
          <ac:chgData name="Andrew McGregor" userId="834fac37-a377-41c0-a63d-0c534f1948b9" providerId="ADAL" clId="{8FF282FC-ABB7-4987-8EE3-A4773439688C}" dt="2022-10-05T04:17:01.793" v="5970" actId="1036"/>
          <ac:spMkLst>
            <pc:docMk/>
            <pc:sldMk cId="658528825" sldId="476"/>
            <ac:spMk id="10" creationId="{4ED1EC75-ED0E-B646-999A-A5C6C90D2549}"/>
          </ac:spMkLst>
        </pc:spChg>
        <pc:spChg chg="add mod">
          <ac:chgData name="Andrew McGregor" userId="834fac37-a377-41c0-a63d-0c534f1948b9" providerId="ADAL" clId="{8FF282FC-ABB7-4987-8EE3-A4773439688C}" dt="2022-10-05T04:17:01.793" v="5970" actId="1036"/>
          <ac:spMkLst>
            <pc:docMk/>
            <pc:sldMk cId="658528825" sldId="476"/>
            <ac:spMk id="11" creationId="{E27149AB-044A-CAEB-FE02-746D6AF5B73B}"/>
          </ac:spMkLst>
        </pc:spChg>
        <pc:spChg chg="add mod">
          <ac:chgData name="Andrew McGregor" userId="834fac37-a377-41c0-a63d-0c534f1948b9" providerId="ADAL" clId="{8FF282FC-ABB7-4987-8EE3-A4773439688C}" dt="2022-10-05T04:17:01.793" v="5970" actId="1036"/>
          <ac:spMkLst>
            <pc:docMk/>
            <pc:sldMk cId="658528825" sldId="476"/>
            <ac:spMk id="12" creationId="{028DA24B-585E-26F0-276C-6B5F091F4159}"/>
          </ac:spMkLst>
        </pc:spChg>
        <pc:spChg chg="add mod">
          <ac:chgData name="Andrew McGregor" userId="834fac37-a377-41c0-a63d-0c534f1948b9" providerId="ADAL" clId="{8FF282FC-ABB7-4987-8EE3-A4773439688C}" dt="2022-10-05T04:17:01.793" v="5970" actId="1036"/>
          <ac:spMkLst>
            <pc:docMk/>
            <pc:sldMk cId="658528825" sldId="476"/>
            <ac:spMk id="13" creationId="{0D984545-4867-AA77-3868-C6ABADFAC3D3}"/>
          </ac:spMkLst>
        </pc:spChg>
        <pc:spChg chg="add mod">
          <ac:chgData name="Andrew McGregor" userId="834fac37-a377-41c0-a63d-0c534f1948b9" providerId="ADAL" clId="{8FF282FC-ABB7-4987-8EE3-A4773439688C}" dt="2022-10-05T04:17:01.793" v="5970" actId="1036"/>
          <ac:spMkLst>
            <pc:docMk/>
            <pc:sldMk cId="658528825" sldId="476"/>
            <ac:spMk id="14" creationId="{CE9D081C-D77D-0EAE-3EBA-67FCF2827EDC}"/>
          </ac:spMkLst>
        </pc:spChg>
        <pc:spChg chg="add mod">
          <ac:chgData name="Andrew McGregor" userId="834fac37-a377-41c0-a63d-0c534f1948b9" providerId="ADAL" clId="{8FF282FC-ABB7-4987-8EE3-A4773439688C}" dt="2022-10-05T04:17:01.793" v="5970" actId="1036"/>
          <ac:spMkLst>
            <pc:docMk/>
            <pc:sldMk cId="658528825" sldId="476"/>
            <ac:spMk id="15" creationId="{9AE579CB-BE5C-8700-8770-0FCBF11DF398}"/>
          </ac:spMkLst>
        </pc:spChg>
        <pc:spChg chg="add mod">
          <ac:chgData name="Andrew McGregor" userId="834fac37-a377-41c0-a63d-0c534f1948b9" providerId="ADAL" clId="{8FF282FC-ABB7-4987-8EE3-A4773439688C}" dt="2022-10-05T04:17:01.793" v="5970" actId="1036"/>
          <ac:spMkLst>
            <pc:docMk/>
            <pc:sldMk cId="658528825" sldId="476"/>
            <ac:spMk id="16" creationId="{8220293C-EBF7-1C36-8C24-AAC1A1D63F9B}"/>
          </ac:spMkLst>
        </pc:spChg>
        <pc:spChg chg="add mod">
          <ac:chgData name="Andrew McGregor" userId="834fac37-a377-41c0-a63d-0c534f1948b9" providerId="ADAL" clId="{8FF282FC-ABB7-4987-8EE3-A4773439688C}" dt="2022-10-05T04:17:01.793" v="5970" actId="1036"/>
          <ac:spMkLst>
            <pc:docMk/>
            <pc:sldMk cId="658528825" sldId="476"/>
            <ac:spMk id="17" creationId="{E9416B99-D25F-10F1-BE24-6D422C136001}"/>
          </ac:spMkLst>
        </pc:spChg>
        <pc:spChg chg="add mod">
          <ac:chgData name="Andrew McGregor" userId="834fac37-a377-41c0-a63d-0c534f1948b9" providerId="ADAL" clId="{8FF282FC-ABB7-4987-8EE3-A4773439688C}" dt="2022-10-05T04:17:01.793" v="5970" actId="1036"/>
          <ac:spMkLst>
            <pc:docMk/>
            <pc:sldMk cId="658528825" sldId="476"/>
            <ac:spMk id="18" creationId="{DF4D7336-DBB9-EB2E-9699-E9FDF53612FB}"/>
          </ac:spMkLst>
        </pc:spChg>
        <pc:spChg chg="add mod">
          <ac:chgData name="Andrew McGregor" userId="834fac37-a377-41c0-a63d-0c534f1948b9" providerId="ADAL" clId="{8FF282FC-ABB7-4987-8EE3-A4773439688C}" dt="2022-10-05T04:17:01.793" v="5970" actId="1036"/>
          <ac:spMkLst>
            <pc:docMk/>
            <pc:sldMk cId="658528825" sldId="476"/>
            <ac:spMk id="19" creationId="{130CC5BF-5DC4-2241-8717-0DB85F13FC48}"/>
          </ac:spMkLst>
        </pc:spChg>
        <pc:spChg chg="add mod">
          <ac:chgData name="Andrew McGregor" userId="834fac37-a377-41c0-a63d-0c534f1948b9" providerId="ADAL" clId="{8FF282FC-ABB7-4987-8EE3-A4773439688C}" dt="2022-10-05T04:17:01.793" v="5970" actId="1036"/>
          <ac:spMkLst>
            <pc:docMk/>
            <pc:sldMk cId="658528825" sldId="476"/>
            <ac:spMk id="20" creationId="{939FF0F2-0930-0232-8B17-7BEABFF850A1}"/>
          </ac:spMkLst>
        </pc:spChg>
        <pc:spChg chg="add mod">
          <ac:chgData name="Andrew McGregor" userId="834fac37-a377-41c0-a63d-0c534f1948b9" providerId="ADAL" clId="{8FF282FC-ABB7-4987-8EE3-A4773439688C}" dt="2022-10-05T04:17:01.793" v="5970" actId="1036"/>
          <ac:spMkLst>
            <pc:docMk/>
            <pc:sldMk cId="658528825" sldId="476"/>
            <ac:spMk id="21" creationId="{CC70E6AA-44B3-2F15-698A-00FA1CBF173E}"/>
          </ac:spMkLst>
        </pc:spChg>
        <pc:spChg chg="add mod">
          <ac:chgData name="Andrew McGregor" userId="834fac37-a377-41c0-a63d-0c534f1948b9" providerId="ADAL" clId="{8FF282FC-ABB7-4987-8EE3-A4773439688C}" dt="2022-10-05T04:17:01.793" v="5970" actId="1036"/>
          <ac:spMkLst>
            <pc:docMk/>
            <pc:sldMk cId="658528825" sldId="476"/>
            <ac:spMk id="22" creationId="{1E46BC48-7D27-13F6-6BA0-2D3427D191CE}"/>
          </ac:spMkLst>
        </pc:spChg>
        <pc:graphicFrameChg chg="add mod">
          <ac:chgData name="Andrew McGregor" userId="834fac37-a377-41c0-a63d-0c534f1948b9" providerId="ADAL" clId="{8FF282FC-ABB7-4987-8EE3-A4773439688C}" dt="2022-10-05T04:17:01.793" v="5970" actId="1036"/>
          <ac:graphicFrameMkLst>
            <pc:docMk/>
            <pc:sldMk cId="658528825" sldId="476"/>
            <ac:graphicFrameMk id="7" creationId="{D1FC36C3-BEBF-9DCF-CE24-A16581B93991}"/>
          </ac:graphicFrameMkLst>
        </pc:graphicFrameChg>
        <pc:graphicFrameChg chg="add mod">
          <ac:chgData name="Andrew McGregor" userId="834fac37-a377-41c0-a63d-0c534f1948b9" providerId="ADAL" clId="{8FF282FC-ABB7-4987-8EE3-A4773439688C}" dt="2022-10-05T04:17:01.793" v="5970" actId="1036"/>
          <ac:graphicFrameMkLst>
            <pc:docMk/>
            <pc:sldMk cId="658528825" sldId="476"/>
            <ac:graphicFrameMk id="23" creationId="{8A7F20F2-BB7B-87DF-5A44-FC0C6FF57084}"/>
          </ac:graphicFrameMkLst>
        </pc:graphicFrameChg>
      </pc:sldChg>
      <pc:sldChg chg="addSp delSp modSp mod">
        <pc:chgData name="Andrew McGregor" userId="834fac37-a377-41c0-a63d-0c534f1948b9" providerId="ADAL" clId="{8FF282FC-ABB7-4987-8EE3-A4773439688C}" dt="2022-09-20T02:06:27.372" v="5355" actId="14100"/>
        <pc:sldMkLst>
          <pc:docMk/>
          <pc:sldMk cId="2788244373" sldId="477"/>
        </pc:sldMkLst>
        <pc:spChg chg="mod">
          <ac:chgData name="Andrew McGregor" userId="834fac37-a377-41c0-a63d-0c534f1948b9" providerId="ADAL" clId="{8FF282FC-ABB7-4987-8EE3-A4773439688C}" dt="2022-08-26T06:26:02.507" v="2343" actId="1076"/>
          <ac:spMkLst>
            <pc:docMk/>
            <pc:sldMk cId="2788244373" sldId="477"/>
            <ac:spMk id="2" creationId="{C80480AF-88B0-4C06-9C0B-C0079720D566}"/>
          </ac:spMkLst>
        </pc:spChg>
        <pc:spChg chg="mod">
          <ac:chgData name="Andrew McGregor" userId="834fac37-a377-41c0-a63d-0c534f1948b9" providerId="ADAL" clId="{8FF282FC-ABB7-4987-8EE3-A4773439688C}" dt="2022-08-26T06:27:01.961" v="2456" actId="20577"/>
          <ac:spMkLst>
            <pc:docMk/>
            <pc:sldMk cId="2788244373" sldId="477"/>
            <ac:spMk id="6" creationId="{7D7484C5-0A06-716E-684A-11D03933795D}"/>
          </ac:spMkLst>
        </pc:spChg>
        <pc:spChg chg="add del">
          <ac:chgData name="Andrew McGregor" userId="834fac37-a377-41c0-a63d-0c534f1948b9" providerId="ADAL" clId="{8FF282FC-ABB7-4987-8EE3-A4773439688C}" dt="2022-08-26T06:25:00.349" v="2197" actId="22"/>
          <ac:spMkLst>
            <pc:docMk/>
            <pc:sldMk cId="2788244373" sldId="477"/>
            <ac:spMk id="7" creationId="{60F69902-B10A-FC41-D147-F71E1A38E76B}"/>
          </ac:spMkLst>
        </pc:spChg>
        <pc:graphicFrameChg chg="mod modGraphic">
          <ac:chgData name="Andrew McGregor" userId="834fac37-a377-41c0-a63d-0c534f1948b9" providerId="ADAL" clId="{8FF282FC-ABB7-4987-8EE3-A4773439688C}" dt="2022-09-20T02:06:27.372" v="5355" actId="14100"/>
          <ac:graphicFrameMkLst>
            <pc:docMk/>
            <pc:sldMk cId="2788244373" sldId="477"/>
            <ac:graphicFrameMk id="4" creationId="{DD198C1E-06A7-A839-369F-3063C1EDE961}"/>
          </ac:graphicFrameMkLst>
        </pc:graphicFrameChg>
      </pc:sldChg>
      <pc:sldChg chg="addSp delSp modSp mod">
        <pc:chgData name="Andrew McGregor" userId="834fac37-a377-41c0-a63d-0c534f1948b9" providerId="ADAL" clId="{8FF282FC-ABB7-4987-8EE3-A4773439688C}" dt="2022-10-05T04:13:07.913" v="5793" actId="20577"/>
        <pc:sldMkLst>
          <pc:docMk/>
          <pc:sldMk cId="4001374312" sldId="478"/>
        </pc:sldMkLst>
        <pc:spChg chg="mod">
          <ac:chgData name="Andrew McGregor" userId="834fac37-a377-41c0-a63d-0c534f1948b9" providerId="ADAL" clId="{8FF282FC-ABB7-4987-8EE3-A4773439688C}" dt="2022-08-26T06:27:49.608" v="2491" actId="20577"/>
          <ac:spMkLst>
            <pc:docMk/>
            <pc:sldMk cId="4001374312" sldId="478"/>
            <ac:spMk id="7" creationId="{5C86B711-3E90-735A-409E-1E0AD11AF1A6}"/>
          </ac:spMkLst>
        </pc:spChg>
        <pc:spChg chg="mod">
          <ac:chgData name="Andrew McGregor" userId="834fac37-a377-41c0-a63d-0c534f1948b9" providerId="ADAL" clId="{8FF282FC-ABB7-4987-8EE3-A4773439688C}" dt="2022-10-05T04:12:37.289" v="5777" actId="20577"/>
          <ac:spMkLst>
            <pc:docMk/>
            <pc:sldMk cId="4001374312" sldId="478"/>
            <ac:spMk id="29" creationId="{9E44A7D0-BF60-42AB-B439-9EA7469DB691}"/>
          </ac:spMkLst>
        </pc:spChg>
        <pc:spChg chg="mod">
          <ac:chgData name="Andrew McGregor" userId="834fac37-a377-41c0-a63d-0c534f1948b9" providerId="ADAL" clId="{8FF282FC-ABB7-4987-8EE3-A4773439688C}" dt="2022-10-05T04:12:34.297" v="5775" actId="20577"/>
          <ac:spMkLst>
            <pc:docMk/>
            <pc:sldMk cId="4001374312" sldId="478"/>
            <ac:spMk id="30" creationId="{BE5D51DD-316D-B829-0732-46845600E328}"/>
          </ac:spMkLst>
        </pc:spChg>
        <pc:spChg chg="add mod">
          <ac:chgData name="Andrew McGregor" userId="834fac37-a377-41c0-a63d-0c534f1948b9" providerId="ADAL" clId="{8FF282FC-ABB7-4987-8EE3-A4773439688C}" dt="2022-09-13T01:26:11.763" v="4926" actId="1076"/>
          <ac:spMkLst>
            <pc:docMk/>
            <pc:sldMk cId="4001374312" sldId="478"/>
            <ac:spMk id="82" creationId="{3FB50005-6CC2-C645-172F-6104B9DE511E}"/>
          </ac:spMkLst>
        </pc:spChg>
        <pc:spChg chg="mod">
          <ac:chgData name="Andrew McGregor" userId="834fac37-a377-41c0-a63d-0c534f1948b9" providerId="ADAL" clId="{8FF282FC-ABB7-4987-8EE3-A4773439688C}" dt="2022-09-06T04:46:22.347" v="4264" actId="20577"/>
          <ac:spMkLst>
            <pc:docMk/>
            <pc:sldMk cId="4001374312" sldId="478"/>
            <ac:spMk id="95" creationId="{E4B0FDB3-F60A-DF92-AAF1-FF787D03164D}"/>
          </ac:spMkLst>
        </pc:spChg>
        <pc:spChg chg="mod">
          <ac:chgData name="Andrew McGregor" userId="834fac37-a377-41c0-a63d-0c534f1948b9" providerId="ADAL" clId="{8FF282FC-ABB7-4987-8EE3-A4773439688C}" dt="2022-09-20T02:07:15.136" v="5357" actId="14100"/>
          <ac:spMkLst>
            <pc:docMk/>
            <pc:sldMk cId="4001374312" sldId="478"/>
            <ac:spMk id="136" creationId="{442D1DC7-6B82-5628-E769-02D3C97A74EB}"/>
          </ac:spMkLst>
        </pc:spChg>
        <pc:spChg chg="mod">
          <ac:chgData name="Andrew McGregor" userId="834fac37-a377-41c0-a63d-0c534f1948b9" providerId="ADAL" clId="{8FF282FC-ABB7-4987-8EE3-A4773439688C}" dt="2022-09-06T04:46:32.944" v="4272" actId="20577"/>
          <ac:spMkLst>
            <pc:docMk/>
            <pc:sldMk cId="4001374312" sldId="478"/>
            <ac:spMk id="145" creationId="{697AD672-C1B7-5F21-0DF2-A6D677E2F647}"/>
          </ac:spMkLst>
        </pc:spChg>
        <pc:spChg chg="mod">
          <ac:chgData name="Andrew McGregor" userId="834fac37-a377-41c0-a63d-0c534f1948b9" providerId="ADAL" clId="{8FF282FC-ABB7-4987-8EE3-A4773439688C}" dt="2022-10-05T04:12:40.687" v="5779" actId="20577"/>
          <ac:spMkLst>
            <pc:docMk/>
            <pc:sldMk cId="4001374312" sldId="478"/>
            <ac:spMk id="146" creationId="{7D567A2F-D024-BCD2-DF37-48FA87996BB2}"/>
          </ac:spMkLst>
        </pc:spChg>
        <pc:spChg chg="mod">
          <ac:chgData name="Andrew McGregor" userId="834fac37-a377-41c0-a63d-0c534f1948b9" providerId="ADAL" clId="{8FF282FC-ABB7-4987-8EE3-A4773439688C}" dt="2022-10-05T04:12:43.363" v="5781" actId="20577"/>
          <ac:spMkLst>
            <pc:docMk/>
            <pc:sldMk cId="4001374312" sldId="478"/>
            <ac:spMk id="147" creationId="{01B9A748-D743-63B6-A043-ACDD5BB31F02}"/>
          </ac:spMkLst>
        </pc:spChg>
        <pc:spChg chg="mod">
          <ac:chgData name="Andrew McGregor" userId="834fac37-a377-41c0-a63d-0c534f1948b9" providerId="ADAL" clId="{8FF282FC-ABB7-4987-8EE3-A4773439688C}" dt="2022-09-06T04:46:02.839" v="4257" actId="20577"/>
          <ac:spMkLst>
            <pc:docMk/>
            <pc:sldMk cId="4001374312" sldId="478"/>
            <ac:spMk id="148" creationId="{BF09B6CB-691E-98B7-F2E7-25BB7B1C7499}"/>
          </ac:spMkLst>
        </pc:spChg>
        <pc:spChg chg="mod">
          <ac:chgData name="Andrew McGregor" userId="834fac37-a377-41c0-a63d-0c534f1948b9" providerId="ADAL" clId="{8FF282FC-ABB7-4987-8EE3-A4773439688C}" dt="2022-10-05T04:12:53.175" v="5785" actId="20577"/>
          <ac:spMkLst>
            <pc:docMk/>
            <pc:sldMk cId="4001374312" sldId="478"/>
            <ac:spMk id="159" creationId="{03DD6B32-F5AC-F2AB-F85D-97423D3858AB}"/>
          </ac:spMkLst>
        </pc:spChg>
        <pc:spChg chg="mod">
          <ac:chgData name="Andrew McGregor" userId="834fac37-a377-41c0-a63d-0c534f1948b9" providerId="ADAL" clId="{8FF282FC-ABB7-4987-8EE3-A4773439688C}" dt="2022-10-05T04:12:57.899" v="5787" actId="20577"/>
          <ac:spMkLst>
            <pc:docMk/>
            <pc:sldMk cId="4001374312" sldId="478"/>
            <ac:spMk id="161" creationId="{51B15429-474F-9649-454B-FB1F8ADEA68B}"/>
          </ac:spMkLst>
        </pc:spChg>
        <pc:spChg chg="mod">
          <ac:chgData name="Andrew McGregor" userId="834fac37-a377-41c0-a63d-0c534f1948b9" providerId="ADAL" clId="{8FF282FC-ABB7-4987-8EE3-A4773439688C}" dt="2022-10-05T04:13:01.003" v="5789" actId="20577"/>
          <ac:spMkLst>
            <pc:docMk/>
            <pc:sldMk cId="4001374312" sldId="478"/>
            <ac:spMk id="163" creationId="{E33CD438-FF20-5AFE-91F7-7D122856E5C2}"/>
          </ac:spMkLst>
        </pc:spChg>
        <pc:spChg chg="mod">
          <ac:chgData name="Andrew McGregor" userId="834fac37-a377-41c0-a63d-0c534f1948b9" providerId="ADAL" clId="{8FF282FC-ABB7-4987-8EE3-A4773439688C}" dt="2022-09-06T04:46:09.679" v="4260" actId="20577"/>
          <ac:spMkLst>
            <pc:docMk/>
            <pc:sldMk cId="4001374312" sldId="478"/>
            <ac:spMk id="164" creationId="{D029D5DA-9168-4D18-C8B8-72C20B12373C}"/>
          </ac:spMkLst>
        </pc:spChg>
        <pc:spChg chg="mod">
          <ac:chgData name="Andrew McGregor" userId="834fac37-a377-41c0-a63d-0c534f1948b9" providerId="ADAL" clId="{8FF282FC-ABB7-4987-8EE3-A4773439688C}" dt="2022-10-05T04:13:04.087" v="5791" actId="20577"/>
          <ac:spMkLst>
            <pc:docMk/>
            <pc:sldMk cId="4001374312" sldId="478"/>
            <ac:spMk id="165" creationId="{9E51CAAE-1F88-B179-2D47-CE9A31A2DC04}"/>
          </ac:spMkLst>
        </pc:spChg>
        <pc:spChg chg="mod">
          <ac:chgData name="Andrew McGregor" userId="834fac37-a377-41c0-a63d-0c534f1948b9" providerId="ADAL" clId="{8FF282FC-ABB7-4987-8EE3-A4773439688C}" dt="2022-10-05T04:13:07.913" v="5793" actId="20577"/>
          <ac:spMkLst>
            <pc:docMk/>
            <pc:sldMk cId="4001374312" sldId="478"/>
            <ac:spMk id="167" creationId="{B6F87D79-4AB8-2200-A749-D45AA5C2C2AB}"/>
          </ac:spMkLst>
        </pc:spChg>
        <pc:spChg chg="mod">
          <ac:chgData name="Andrew McGregor" userId="834fac37-a377-41c0-a63d-0c534f1948b9" providerId="ADAL" clId="{8FF282FC-ABB7-4987-8EE3-A4773439688C}" dt="2022-10-05T04:06:26.574" v="5691" actId="20577"/>
          <ac:spMkLst>
            <pc:docMk/>
            <pc:sldMk cId="4001374312" sldId="478"/>
            <ac:spMk id="175" creationId="{AE83A2E0-A29E-8308-4297-83A8FE67F544}"/>
          </ac:spMkLst>
        </pc:spChg>
        <pc:spChg chg="mod">
          <ac:chgData name="Andrew McGregor" userId="834fac37-a377-41c0-a63d-0c534f1948b9" providerId="ADAL" clId="{8FF282FC-ABB7-4987-8EE3-A4773439688C}" dt="2022-10-05T04:12:47.527" v="5783" actId="20577"/>
          <ac:spMkLst>
            <pc:docMk/>
            <pc:sldMk cId="4001374312" sldId="478"/>
            <ac:spMk id="178" creationId="{E760C3F7-BE2B-AD88-4956-8AB5E9239E52}"/>
          </ac:spMkLst>
        </pc:spChg>
        <pc:picChg chg="del">
          <ac:chgData name="Andrew McGregor" userId="834fac37-a377-41c0-a63d-0c534f1948b9" providerId="ADAL" clId="{8FF282FC-ABB7-4987-8EE3-A4773439688C}" dt="2022-10-05T04:12:23.019" v="5770" actId="478"/>
          <ac:picMkLst>
            <pc:docMk/>
            <pc:sldMk cId="4001374312" sldId="478"/>
            <ac:picMk id="135" creationId="{C413E7FA-DACD-214D-EB9F-EA7F14E504ED}"/>
          </ac:picMkLst>
        </pc:picChg>
        <pc:picChg chg="add mod">
          <ac:chgData name="Andrew McGregor" userId="834fac37-a377-41c0-a63d-0c534f1948b9" providerId="ADAL" clId="{8FF282FC-ABB7-4987-8EE3-A4773439688C}" dt="2022-10-05T04:12:29.455" v="5773" actId="1076"/>
          <ac:picMkLst>
            <pc:docMk/>
            <pc:sldMk cId="4001374312" sldId="478"/>
            <ac:picMk id="2050" creationId="{B292EED0-8A3E-0710-3617-0D86EE22735F}"/>
          </ac:picMkLst>
        </pc:picChg>
      </pc:sldChg>
      <pc:sldChg chg="modSp del mod">
        <pc:chgData name="Andrew McGregor" userId="834fac37-a377-41c0-a63d-0c534f1948b9" providerId="ADAL" clId="{8FF282FC-ABB7-4987-8EE3-A4773439688C}" dt="2022-08-26T06:27:42.763" v="2477" actId="47"/>
        <pc:sldMkLst>
          <pc:docMk/>
          <pc:sldMk cId="967466561" sldId="479"/>
        </pc:sldMkLst>
        <pc:spChg chg="mod">
          <ac:chgData name="Andrew McGregor" userId="834fac37-a377-41c0-a63d-0c534f1948b9" providerId="ADAL" clId="{8FF282FC-ABB7-4987-8EE3-A4773439688C}" dt="2022-08-26T06:27:31.144" v="2476" actId="20577"/>
          <ac:spMkLst>
            <pc:docMk/>
            <pc:sldMk cId="967466561" sldId="479"/>
            <ac:spMk id="7" creationId="{5C86B711-3E90-735A-409E-1E0AD11AF1A6}"/>
          </ac:spMkLst>
        </pc:spChg>
      </pc:sldChg>
      <pc:sldChg chg="addSp delSp modSp new mod ord">
        <pc:chgData name="Andrew McGregor" userId="834fac37-a377-41c0-a63d-0c534f1948b9" providerId="ADAL" clId="{8FF282FC-ABB7-4987-8EE3-A4773439688C}" dt="2022-10-05T04:17:41.354" v="6009" actId="13926"/>
        <pc:sldMkLst>
          <pc:docMk/>
          <pc:sldMk cId="3324830018" sldId="480"/>
        </pc:sldMkLst>
        <pc:spChg chg="del">
          <ac:chgData name="Andrew McGregor" userId="834fac37-a377-41c0-a63d-0c534f1948b9" providerId="ADAL" clId="{8FF282FC-ABB7-4987-8EE3-A4773439688C}" dt="2022-08-25T01:03:30.072" v="563" actId="478"/>
          <ac:spMkLst>
            <pc:docMk/>
            <pc:sldMk cId="3324830018" sldId="480"/>
            <ac:spMk id="2" creationId="{DA870249-C448-A740-A325-0727F26ECF58}"/>
          </ac:spMkLst>
        </pc:spChg>
        <pc:spChg chg="del">
          <ac:chgData name="Andrew McGregor" userId="834fac37-a377-41c0-a63d-0c534f1948b9" providerId="ADAL" clId="{8FF282FC-ABB7-4987-8EE3-A4773439688C}" dt="2022-08-25T01:03:30.072" v="563" actId="478"/>
          <ac:spMkLst>
            <pc:docMk/>
            <pc:sldMk cId="3324830018" sldId="480"/>
            <ac:spMk id="4" creationId="{FE9D0A40-3728-7E4A-9705-23CA6EA8507B}"/>
          </ac:spMkLst>
        </pc:spChg>
        <pc:spChg chg="del">
          <ac:chgData name="Andrew McGregor" userId="834fac37-a377-41c0-a63d-0c534f1948b9" providerId="ADAL" clId="{8FF282FC-ABB7-4987-8EE3-A4773439688C}" dt="2022-08-25T01:03:30.072" v="563" actId="478"/>
          <ac:spMkLst>
            <pc:docMk/>
            <pc:sldMk cId="3324830018" sldId="480"/>
            <ac:spMk id="5" creationId="{8F04889F-C2E7-29A3-6CAE-CBECFF632E1E}"/>
          </ac:spMkLst>
        </pc:spChg>
        <pc:spChg chg="add mod">
          <ac:chgData name="Andrew McGregor" userId="834fac37-a377-41c0-a63d-0c534f1948b9" providerId="ADAL" clId="{8FF282FC-ABB7-4987-8EE3-A4773439688C}" dt="2022-09-13T00:11:05.965" v="4652" actId="15"/>
          <ac:spMkLst>
            <pc:docMk/>
            <pc:sldMk cId="3324830018" sldId="480"/>
            <ac:spMk id="6" creationId="{D2793584-6726-89F4-A2B1-71D69FF83DD1}"/>
          </ac:spMkLst>
        </pc:spChg>
        <pc:spChg chg="add mod">
          <ac:chgData name="Andrew McGregor" userId="834fac37-a377-41c0-a63d-0c534f1948b9" providerId="ADAL" clId="{8FF282FC-ABB7-4987-8EE3-A4773439688C}" dt="2022-08-25T01:03:36.169" v="565"/>
          <ac:spMkLst>
            <pc:docMk/>
            <pc:sldMk cId="3324830018" sldId="480"/>
            <ac:spMk id="7" creationId="{1354B0EC-FB7D-9AB2-F6D0-725D379D5E45}"/>
          </ac:spMkLst>
        </pc:spChg>
        <pc:spChg chg="add del">
          <ac:chgData name="Andrew McGregor" userId="834fac37-a377-41c0-a63d-0c534f1948b9" providerId="ADAL" clId="{8FF282FC-ABB7-4987-8EE3-A4773439688C}" dt="2022-08-25T01:28:20.323" v="1166" actId="478"/>
          <ac:spMkLst>
            <pc:docMk/>
            <pc:sldMk cId="3324830018" sldId="480"/>
            <ac:spMk id="15" creationId="{483E2D91-07ED-D9E2-0210-0DDB4E780731}"/>
          </ac:spMkLst>
        </pc:spChg>
        <pc:spChg chg="add mod">
          <ac:chgData name="Andrew McGregor" userId="834fac37-a377-41c0-a63d-0c534f1948b9" providerId="ADAL" clId="{8FF282FC-ABB7-4987-8EE3-A4773439688C}" dt="2022-10-05T04:17:41.354" v="6009" actId="13926"/>
          <ac:spMkLst>
            <pc:docMk/>
            <pc:sldMk cId="3324830018" sldId="480"/>
            <ac:spMk id="17" creationId="{5E881C7F-00AE-B4CB-7C28-D4659C026E53}"/>
          </ac:spMkLst>
        </pc:spChg>
        <pc:spChg chg="add mod">
          <ac:chgData name="Andrew McGregor" userId="834fac37-a377-41c0-a63d-0c534f1948b9" providerId="ADAL" clId="{8FF282FC-ABB7-4987-8EE3-A4773439688C}" dt="2022-09-25T22:58:54.175" v="5669" actId="2711"/>
          <ac:spMkLst>
            <pc:docMk/>
            <pc:sldMk cId="3324830018" sldId="480"/>
            <ac:spMk id="19" creationId="{2E8F54F8-E61B-8B69-919F-D0576DEC95A5}"/>
          </ac:spMkLst>
        </pc:spChg>
        <pc:picChg chg="add del mod">
          <ac:chgData name="Andrew McGregor" userId="834fac37-a377-41c0-a63d-0c534f1948b9" providerId="ADAL" clId="{8FF282FC-ABB7-4987-8EE3-A4773439688C}" dt="2022-08-25T01:19:47.866" v="887" actId="478"/>
          <ac:picMkLst>
            <pc:docMk/>
            <pc:sldMk cId="3324830018" sldId="480"/>
            <ac:picMk id="9" creationId="{3A50B531-B7D2-5C8A-A861-090FB2588DD4}"/>
          </ac:picMkLst>
        </pc:picChg>
        <pc:picChg chg="add del mod">
          <ac:chgData name="Andrew McGregor" userId="834fac37-a377-41c0-a63d-0c534f1948b9" providerId="ADAL" clId="{8FF282FC-ABB7-4987-8EE3-A4773439688C}" dt="2022-08-25T01:28:21.447" v="1167" actId="478"/>
          <ac:picMkLst>
            <pc:docMk/>
            <pc:sldMk cId="3324830018" sldId="480"/>
            <ac:picMk id="11" creationId="{EF621677-E6CD-FCA4-E1BA-BF682593EFB9}"/>
          </ac:picMkLst>
        </pc:picChg>
        <pc:picChg chg="add del mod">
          <ac:chgData name="Andrew McGregor" userId="834fac37-a377-41c0-a63d-0c534f1948b9" providerId="ADAL" clId="{8FF282FC-ABB7-4987-8EE3-A4773439688C}" dt="2022-08-25T01:28:22.009" v="1168" actId="478"/>
          <ac:picMkLst>
            <pc:docMk/>
            <pc:sldMk cId="3324830018" sldId="480"/>
            <ac:picMk id="13" creationId="{6FF84474-F88B-F544-326A-2807963B5873}"/>
          </ac:picMkLst>
        </pc:picChg>
      </pc:sldChg>
      <pc:sldChg chg="delSp modSp add mod ord">
        <pc:chgData name="Andrew McGregor" userId="834fac37-a377-41c0-a63d-0c534f1948b9" providerId="ADAL" clId="{8FF282FC-ABB7-4987-8EE3-A4773439688C}" dt="2022-09-12T23:47:21.747" v="4583" actId="20577"/>
        <pc:sldMkLst>
          <pc:docMk/>
          <pc:sldMk cId="1103277439" sldId="481"/>
        </pc:sldMkLst>
        <pc:spChg chg="mod">
          <ac:chgData name="Andrew McGregor" userId="834fac37-a377-41c0-a63d-0c534f1948b9" providerId="ADAL" clId="{8FF282FC-ABB7-4987-8EE3-A4773439688C}" dt="2022-09-12T23:47:21.747" v="4583" actId="20577"/>
          <ac:spMkLst>
            <pc:docMk/>
            <pc:sldMk cId="1103277439" sldId="481"/>
            <ac:spMk id="2" creationId="{4186B062-BCF9-96B5-2B58-B12F1D96035F}"/>
          </ac:spMkLst>
        </pc:spChg>
        <pc:spChg chg="del">
          <ac:chgData name="Andrew McGregor" userId="834fac37-a377-41c0-a63d-0c534f1948b9" providerId="ADAL" clId="{8FF282FC-ABB7-4987-8EE3-A4773439688C}" dt="2022-08-25T01:07:28.125" v="584" actId="478"/>
          <ac:spMkLst>
            <pc:docMk/>
            <pc:sldMk cId="1103277439" sldId="481"/>
            <ac:spMk id="3" creationId="{D5B803D8-B3AF-A63C-BF82-E482A4CE984C}"/>
          </ac:spMkLst>
        </pc:spChg>
        <pc:spChg chg="del">
          <ac:chgData name="Andrew McGregor" userId="834fac37-a377-41c0-a63d-0c534f1948b9" providerId="ADAL" clId="{8FF282FC-ABB7-4987-8EE3-A4773439688C}" dt="2022-08-25T01:07:28.125" v="584" actId="478"/>
          <ac:spMkLst>
            <pc:docMk/>
            <pc:sldMk cId="1103277439" sldId="481"/>
            <ac:spMk id="4" creationId="{0812D2F3-17EF-2CF7-6A7D-21237E04A7F3}"/>
          </ac:spMkLst>
        </pc:spChg>
        <pc:spChg chg="del">
          <ac:chgData name="Andrew McGregor" userId="834fac37-a377-41c0-a63d-0c534f1948b9" providerId="ADAL" clId="{8FF282FC-ABB7-4987-8EE3-A4773439688C}" dt="2022-08-25T01:07:28.125" v="584" actId="478"/>
          <ac:spMkLst>
            <pc:docMk/>
            <pc:sldMk cId="1103277439" sldId="481"/>
            <ac:spMk id="5" creationId="{B0671B96-0522-B05F-2A58-CED5462ED3F3}"/>
          </ac:spMkLst>
        </pc:spChg>
      </pc:sldChg>
      <pc:sldChg chg="delSp modSp add mod">
        <pc:chgData name="Andrew McGregor" userId="834fac37-a377-41c0-a63d-0c534f1948b9" providerId="ADAL" clId="{8FF282FC-ABB7-4987-8EE3-A4773439688C}" dt="2022-09-25T22:58:02.655" v="5667" actId="20577"/>
        <pc:sldMkLst>
          <pc:docMk/>
          <pc:sldMk cId="3266967085" sldId="482"/>
        </pc:sldMkLst>
        <pc:spChg chg="mod">
          <ac:chgData name="Andrew McGregor" userId="834fac37-a377-41c0-a63d-0c534f1948b9" providerId="ADAL" clId="{8FF282FC-ABB7-4987-8EE3-A4773439688C}" dt="2022-09-25T22:58:02.655" v="5667" actId="20577"/>
          <ac:spMkLst>
            <pc:docMk/>
            <pc:sldMk cId="3266967085" sldId="482"/>
            <ac:spMk id="2" creationId="{4186B062-BCF9-96B5-2B58-B12F1D96035F}"/>
          </ac:spMkLst>
        </pc:spChg>
        <pc:spChg chg="del">
          <ac:chgData name="Andrew McGregor" userId="834fac37-a377-41c0-a63d-0c534f1948b9" providerId="ADAL" clId="{8FF282FC-ABB7-4987-8EE3-A4773439688C}" dt="2022-08-25T01:08:00.318" v="603" actId="478"/>
          <ac:spMkLst>
            <pc:docMk/>
            <pc:sldMk cId="3266967085" sldId="482"/>
            <ac:spMk id="3" creationId="{D5B803D8-B3AF-A63C-BF82-E482A4CE984C}"/>
          </ac:spMkLst>
        </pc:spChg>
        <pc:spChg chg="del">
          <ac:chgData name="Andrew McGregor" userId="834fac37-a377-41c0-a63d-0c534f1948b9" providerId="ADAL" clId="{8FF282FC-ABB7-4987-8EE3-A4773439688C}" dt="2022-08-25T01:08:00.318" v="603" actId="478"/>
          <ac:spMkLst>
            <pc:docMk/>
            <pc:sldMk cId="3266967085" sldId="482"/>
            <ac:spMk id="4" creationId="{0812D2F3-17EF-2CF7-6A7D-21237E04A7F3}"/>
          </ac:spMkLst>
        </pc:spChg>
        <pc:spChg chg="del">
          <ac:chgData name="Andrew McGregor" userId="834fac37-a377-41c0-a63d-0c534f1948b9" providerId="ADAL" clId="{8FF282FC-ABB7-4987-8EE3-A4773439688C}" dt="2022-08-25T01:08:00.318" v="603" actId="478"/>
          <ac:spMkLst>
            <pc:docMk/>
            <pc:sldMk cId="3266967085" sldId="482"/>
            <ac:spMk id="5" creationId="{B0671B96-0522-B05F-2A58-CED5462ED3F3}"/>
          </ac:spMkLst>
        </pc:spChg>
      </pc:sldChg>
      <pc:sldChg chg="addSp modSp add mod ord">
        <pc:chgData name="Andrew McGregor" userId="834fac37-a377-41c0-a63d-0c534f1948b9" providerId="ADAL" clId="{8FF282FC-ABB7-4987-8EE3-A4773439688C}" dt="2022-08-25T01:36:20.828" v="1514" actId="1076"/>
        <pc:sldMkLst>
          <pc:docMk/>
          <pc:sldMk cId="727840609" sldId="483"/>
        </pc:sldMkLst>
        <pc:spChg chg="mod">
          <ac:chgData name="Andrew McGregor" userId="834fac37-a377-41c0-a63d-0c534f1948b9" providerId="ADAL" clId="{8FF282FC-ABB7-4987-8EE3-A4773439688C}" dt="2022-08-25T01:28:47.278" v="1181" actId="20577"/>
          <ac:spMkLst>
            <pc:docMk/>
            <pc:sldMk cId="727840609" sldId="483"/>
            <ac:spMk id="6" creationId="{D2793584-6726-89F4-A2B1-71D69FF83DD1}"/>
          </ac:spMkLst>
        </pc:spChg>
        <pc:spChg chg="add mod">
          <ac:chgData name="Andrew McGregor" userId="834fac37-a377-41c0-a63d-0c534f1948b9" providerId="ADAL" clId="{8FF282FC-ABB7-4987-8EE3-A4773439688C}" dt="2022-08-25T01:28:51.900" v="1182" actId="1076"/>
          <ac:spMkLst>
            <pc:docMk/>
            <pc:sldMk cId="727840609" sldId="483"/>
            <ac:spMk id="9" creationId="{EE5BA051-D4C1-B599-3749-3CFFC254790E}"/>
          </ac:spMkLst>
        </pc:spChg>
        <pc:spChg chg="add mod">
          <ac:chgData name="Andrew McGregor" userId="834fac37-a377-41c0-a63d-0c534f1948b9" providerId="ADAL" clId="{8FF282FC-ABB7-4987-8EE3-A4773439688C}" dt="2022-08-25T01:24:42.321" v="1034" actId="1076"/>
          <ac:spMkLst>
            <pc:docMk/>
            <pc:sldMk cId="727840609" sldId="483"/>
            <ac:spMk id="12" creationId="{4E24E85D-1438-8AB9-5A35-91C3F612F7D0}"/>
          </ac:spMkLst>
        </pc:spChg>
        <pc:spChg chg="add mod">
          <ac:chgData name="Andrew McGregor" userId="834fac37-a377-41c0-a63d-0c534f1948b9" providerId="ADAL" clId="{8FF282FC-ABB7-4987-8EE3-A4773439688C}" dt="2022-08-25T01:36:20.828" v="1514" actId="1076"/>
          <ac:spMkLst>
            <pc:docMk/>
            <pc:sldMk cId="727840609" sldId="483"/>
            <ac:spMk id="14" creationId="{AE3A6D20-C159-A365-F10B-77AC3991E92C}"/>
          </ac:spMkLst>
        </pc:spChg>
        <pc:spChg chg="mod">
          <ac:chgData name="Andrew McGregor" userId="834fac37-a377-41c0-a63d-0c534f1948b9" providerId="ADAL" clId="{8FF282FC-ABB7-4987-8EE3-A4773439688C}" dt="2022-08-25T01:26:27.922" v="1145" actId="1076"/>
          <ac:spMkLst>
            <pc:docMk/>
            <pc:sldMk cId="727840609" sldId="483"/>
            <ac:spMk id="15" creationId="{483E2D91-07ED-D9E2-0210-0DDB4E780731}"/>
          </ac:spMkLst>
        </pc:spChg>
        <pc:picChg chg="add mod modCrop">
          <ac:chgData name="Andrew McGregor" userId="834fac37-a377-41c0-a63d-0c534f1948b9" providerId="ADAL" clId="{8FF282FC-ABB7-4987-8EE3-A4773439688C}" dt="2022-08-25T01:26:37.897" v="1148" actId="1076"/>
          <ac:picMkLst>
            <pc:docMk/>
            <pc:sldMk cId="727840609" sldId="483"/>
            <ac:picMk id="8" creationId="{CC6D2F83-73F1-D989-FE40-611FEC81E235}"/>
          </ac:picMkLst>
        </pc:picChg>
        <pc:picChg chg="mod">
          <ac:chgData name="Andrew McGregor" userId="834fac37-a377-41c0-a63d-0c534f1948b9" providerId="ADAL" clId="{8FF282FC-ABB7-4987-8EE3-A4773439688C}" dt="2022-08-25T01:26:42.210" v="1151" actId="1076"/>
          <ac:picMkLst>
            <pc:docMk/>
            <pc:sldMk cId="727840609" sldId="483"/>
            <ac:picMk id="11" creationId="{EF621677-E6CD-FCA4-E1BA-BF682593EFB9}"/>
          </ac:picMkLst>
        </pc:picChg>
        <pc:picChg chg="mod">
          <ac:chgData name="Andrew McGregor" userId="834fac37-a377-41c0-a63d-0c534f1948b9" providerId="ADAL" clId="{8FF282FC-ABB7-4987-8EE3-A4773439688C}" dt="2022-08-25T01:26:40.401" v="1150" actId="1076"/>
          <ac:picMkLst>
            <pc:docMk/>
            <pc:sldMk cId="727840609" sldId="483"/>
            <ac:picMk id="13" creationId="{6FF84474-F88B-F544-326A-2807963B5873}"/>
          </ac:picMkLst>
        </pc:picChg>
      </pc:sldChg>
      <pc:sldChg chg="addSp delSp modSp new mod">
        <pc:chgData name="Andrew McGregor" userId="834fac37-a377-41c0-a63d-0c534f1948b9" providerId="ADAL" clId="{8FF282FC-ABB7-4987-8EE3-A4773439688C}" dt="2022-09-25T22:58:30.142" v="5668" actId="207"/>
        <pc:sldMkLst>
          <pc:docMk/>
          <pc:sldMk cId="4247477107" sldId="484"/>
        </pc:sldMkLst>
        <pc:spChg chg="mod">
          <ac:chgData name="Andrew McGregor" userId="834fac37-a377-41c0-a63d-0c534f1948b9" providerId="ADAL" clId="{8FF282FC-ABB7-4987-8EE3-A4773439688C}" dt="2022-08-25T21:52:14.168" v="1638" actId="20577"/>
          <ac:spMkLst>
            <pc:docMk/>
            <pc:sldMk cId="4247477107" sldId="484"/>
            <ac:spMk id="2" creationId="{A64FB173-EBC3-2F5B-7877-76EC53A403AC}"/>
          </ac:spMkLst>
        </pc:spChg>
        <pc:spChg chg="del">
          <ac:chgData name="Andrew McGregor" userId="834fac37-a377-41c0-a63d-0c534f1948b9" providerId="ADAL" clId="{8FF282FC-ABB7-4987-8EE3-A4773439688C}" dt="2022-08-25T21:52:17.176" v="1639" actId="478"/>
          <ac:spMkLst>
            <pc:docMk/>
            <pc:sldMk cId="4247477107" sldId="484"/>
            <ac:spMk id="4" creationId="{370F17E5-508C-D636-32FE-93A34D4DDF41}"/>
          </ac:spMkLst>
        </pc:spChg>
        <pc:spChg chg="del">
          <ac:chgData name="Andrew McGregor" userId="834fac37-a377-41c0-a63d-0c534f1948b9" providerId="ADAL" clId="{8FF282FC-ABB7-4987-8EE3-A4773439688C}" dt="2022-08-25T21:52:17.176" v="1639" actId="478"/>
          <ac:spMkLst>
            <pc:docMk/>
            <pc:sldMk cId="4247477107" sldId="484"/>
            <ac:spMk id="5" creationId="{E5CF34CF-89B1-1EF6-8167-D62AF3E1316E}"/>
          </ac:spMkLst>
        </pc:spChg>
        <pc:spChg chg="add mod">
          <ac:chgData name="Andrew McGregor" userId="834fac37-a377-41c0-a63d-0c534f1948b9" providerId="ADAL" clId="{8FF282FC-ABB7-4987-8EE3-A4773439688C}" dt="2022-09-25T22:58:30.142" v="5668" actId="207"/>
          <ac:spMkLst>
            <pc:docMk/>
            <pc:sldMk cId="4247477107" sldId="484"/>
            <ac:spMk id="7" creationId="{5636D335-D839-C349-A9F6-EB70C498F656}"/>
          </ac:spMkLst>
        </pc:spChg>
      </pc:sldChg>
      <pc:sldChg chg="addSp delSp modSp new mod modClrScheme chgLayout">
        <pc:chgData name="Andrew McGregor" userId="834fac37-a377-41c0-a63d-0c534f1948b9" providerId="ADAL" clId="{8FF282FC-ABB7-4987-8EE3-A4773439688C}" dt="2022-09-01T05:55:02.080" v="2835" actId="1076"/>
        <pc:sldMkLst>
          <pc:docMk/>
          <pc:sldMk cId="2526968221" sldId="485"/>
        </pc:sldMkLst>
        <pc:spChg chg="del mod ord">
          <ac:chgData name="Andrew McGregor" userId="834fac37-a377-41c0-a63d-0c534f1948b9" providerId="ADAL" clId="{8FF282FC-ABB7-4987-8EE3-A4773439688C}" dt="2022-08-30T03:51:28.235" v="2494" actId="700"/>
          <ac:spMkLst>
            <pc:docMk/>
            <pc:sldMk cId="2526968221" sldId="485"/>
            <ac:spMk id="2" creationId="{002271D8-D05E-B5E1-319F-4EFF155BC9E6}"/>
          </ac:spMkLst>
        </pc:spChg>
        <pc:spChg chg="del mod ord">
          <ac:chgData name="Andrew McGregor" userId="834fac37-a377-41c0-a63d-0c534f1948b9" providerId="ADAL" clId="{8FF282FC-ABB7-4987-8EE3-A4773439688C}" dt="2022-08-30T03:51:28.235" v="2494" actId="700"/>
          <ac:spMkLst>
            <pc:docMk/>
            <pc:sldMk cId="2526968221" sldId="485"/>
            <ac:spMk id="3" creationId="{AD9A4E5A-F767-530A-05B2-02E9E215CBBB}"/>
          </ac:spMkLst>
        </pc:spChg>
        <pc:spChg chg="del">
          <ac:chgData name="Andrew McGregor" userId="834fac37-a377-41c0-a63d-0c534f1948b9" providerId="ADAL" clId="{8FF282FC-ABB7-4987-8EE3-A4773439688C}" dt="2022-08-30T03:51:28.235" v="2494" actId="700"/>
          <ac:spMkLst>
            <pc:docMk/>
            <pc:sldMk cId="2526968221" sldId="485"/>
            <ac:spMk id="4" creationId="{B9E512BA-F550-651B-D1E7-CA7036E3D0ED}"/>
          </ac:spMkLst>
        </pc:spChg>
        <pc:spChg chg="del">
          <ac:chgData name="Andrew McGregor" userId="834fac37-a377-41c0-a63d-0c534f1948b9" providerId="ADAL" clId="{8FF282FC-ABB7-4987-8EE3-A4773439688C}" dt="2022-08-30T03:51:28.235" v="2494" actId="700"/>
          <ac:spMkLst>
            <pc:docMk/>
            <pc:sldMk cId="2526968221" sldId="485"/>
            <ac:spMk id="5" creationId="{B010BBCB-EEF2-D34F-99CF-BD0E252BCA42}"/>
          </ac:spMkLst>
        </pc:spChg>
        <pc:spChg chg="add mod ord">
          <ac:chgData name="Andrew McGregor" userId="834fac37-a377-41c0-a63d-0c534f1948b9" providerId="ADAL" clId="{8FF282FC-ABB7-4987-8EE3-A4773439688C}" dt="2022-08-30T03:51:40.178" v="2507" actId="1076"/>
          <ac:spMkLst>
            <pc:docMk/>
            <pc:sldMk cId="2526968221" sldId="485"/>
            <ac:spMk id="6" creationId="{E4434581-9074-29BB-ED1E-3F076B30F885}"/>
          </ac:spMkLst>
        </pc:spChg>
        <pc:spChg chg="add del mod ord">
          <ac:chgData name="Andrew McGregor" userId="834fac37-a377-41c0-a63d-0c534f1948b9" providerId="ADAL" clId="{8FF282FC-ABB7-4987-8EE3-A4773439688C}" dt="2022-08-30T03:51:33.578" v="2495" actId="478"/>
          <ac:spMkLst>
            <pc:docMk/>
            <pc:sldMk cId="2526968221" sldId="485"/>
            <ac:spMk id="7" creationId="{5E0ADC71-D4EF-0D7D-CDB0-92CB3CB6F6EA}"/>
          </ac:spMkLst>
        </pc:spChg>
        <pc:spChg chg="add mod">
          <ac:chgData name="Andrew McGregor" userId="834fac37-a377-41c0-a63d-0c534f1948b9" providerId="ADAL" clId="{8FF282FC-ABB7-4987-8EE3-A4773439688C}" dt="2022-09-01T05:55:02.080" v="2835" actId="1076"/>
          <ac:spMkLst>
            <pc:docMk/>
            <pc:sldMk cId="2526968221" sldId="485"/>
            <ac:spMk id="8" creationId="{82EB2FFF-3543-7B42-C7A0-FA2DC3073486}"/>
          </ac:spMkLst>
        </pc:spChg>
        <pc:spChg chg="add mod">
          <ac:chgData name="Andrew McGregor" userId="834fac37-a377-41c0-a63d-0c534f1948b9" providerId="ADAL" clId="{8FF282FC-ABB7-4987-8EE3-A4773439688C}" dt="2022-08-30T05:55:50.461" v="2725" actId="313"/>
          <ac:spMkLst>
            <pc:docMk/>
            <pc:sldMk cId="2526968221" sldId="485"/>
            <ac:spMk id="9" creationId="{CA6CCFF5-925E-C892-28E9-B083F768A782}"/>
          </ac:spMkLst>
        </pc:spChg>
        <pc:spChg chg="add mod">
          <ac:chgData name="Andrew McGregor" userId="834fac37-a377-41c0-a63d-0c534f1948b9" providerId="ADAL" clId="{8FF282FC-ABB7-4987-8EE3-A4773439688C}" dt="2022-08-30T07:29:52.219" v="2729" actId="1076"/>
          <ac:spMkLst>
            <pc:docMk/>
            <pc:sldMk cId="2526968221" sldId="485"/>
            <ac:spMk id="11" creationId="{6C21BB22-B633-A80A-7DB1-AC2E615C8FD0}"/>
          </ac:spMkLst>
        </pc:spChg>
        <pc:spChg chg="add mod">
          <ac:chgData name="Andrew McGregor" userId="834fac37-a377-41c0-a63d-0c534f1948b9" providerId="ADAL" clId="{8FF282FC-ABB7-4987-8EE3-A4773439688C}" dt="2022-09-01T05:54:21.905" v="2730" actId="20577"/>
          <ac:spMkLst>
            <pc:docMk/>
            <pc:sldMk cId="2526968221" sldId="485"/>
            <ac:spMk id="13" creationId="{F29A164C-F352-C063-F94B-7E7141AA82F3}"/>
          </ac:spMkLst>
        </pc:spChg>
        <pc:spChg chg="add mod">
          <ac:chgData name="Andrew McGregor" userId="834fac37-a377-41c0-a63d-0c534f1948b9" providerId="ADAL" clId="{8FF282FC-ABB7-4987-8EE3-A4773439688C}" dt="2022-09-01T05:54:28.166" v="2732"/>
          <ac:spMkLst>
            <pc:docMk/>
            <pc:sldMk cId="2526968221" sldId="485"/>
            <ac:spMk id="15" creationId="{3DFC85B3-875C-D43E-9739-D2AFCED23FA4}"/>
          </ac:spMkLst>
        </pc:spChg>
      </pc:sldChg>
      <pc:sldChg chg="addSp delSp modSp add mod modNotesTx">
        <pc:chgData name="Andrew McGregor" userId="834fac37-a377-41c0-a63d-0c534f1948b9" providerId="ADAL" clId="{8FF282FC-ABB7-4987-8EE3-A4773439688C}" dt="2022-09-06T00:50:14.669" v="3242" actId="1076"/>
        <pc:sldMkLst>
          <pc:docMk/>
          <pc:sldMk cId="2236077974" sldId="486"/>
        </pc:sldMkLst>
        <pc:spChg chg="mod">
          <ac:chgData name="Andrew McGregor" userId="834fac37-a377-41c0-a63d-0c534f1948b9" providerId="ADAL" clId="{8FF282FC-ABB7-4987-8EE3-A4773439688C}" dt="2022-09-05T22:29:25.217" v="3152" actId="1076"/>
          <ac:spMkLst>
            <pc:docMk/>
            <pc:sldMk cId="2236077974" sldId="486"/>
            <ac:spMk id="9" creationId="{CA6CCFF5-925E-C892-28E9-B083F768A782}"/>
          </ac:spMkLst>
        </pc:spChg>
        <pc:spChg chg="mod">
          <ac:chgData name="Andrew McGregor" userId="834fac37-a377-41c0-a63d-0c534f1948b9" providerId="ADAL" clId="{8FF282FC-ABB7-4987-8EE3-A4773439688C}" dt="2022-09-06T00:50:14.669" v="3242" actId="1076"/>
          <ac:spMkLst>
            <pc:docMk/>
            <pc:sldMk cId="2236077974" sldId="486"/>
            <ac:spMk id="11" creationId="{6C21BB22-B633-A80A-7DB1-AC2E615C8FD0}"/>
          </ac:spMkLst>
        </pc:spChg>
        <pc:spChg chg="del">
          <ac:chgData name="Andrew McGregor" userId="834fac37-a377-41c0-a63d-0c534f1948b9" providerId="ADAL" clId="{8FF282FC-ABB7-4987-8EE3-A4773439688C}" dt="2022-09-05T09:04:49.605" v="3021" actId="478"/>
          <ac:spMkLst>
            <pc:docMk/>
            <pc:sldMk cId="2236077974" sldId="486"/>
            <ac:spMk id="13" creationId="{F29A164C-F352-C063-F94B-7E7141AA82F3}"/>
          </ac:spMkLst>
        </pc:spChg>
        <pc:spChg chg="add mod">
          <ac:chgData name="Andrew McGregor" userId="834fac37-a377-41c0-a63d-0c534f1948b9" providerId="ADAL" clId="{8FF282FC-ABB7-4987-8EE3-A4773439688C}" dt="2022-09-05T22:26:29.712" v="3093" actId="20577"/>
          <ac:spMkLst>
            <pc:docMk/>
            <pc:sldMk cId="2236077974" sldId="486"/>
            <ac:spMk id="14" creationId="{46AC3DA1-8E0C-6B16-69D4-18063A1544BA}"/>
          </ac:spMkLst>
        </pc:spChg>
        <pc:spChg chg="add del mod">
          <ac:chgData name="Andrew McGregor" userId="834fac37-a377-41c0-a63d-0c534f1948b9" providerId="ADAL" clId="{8FF282FC-ABB7-4987-8EE3-A4773439688C}" dt="2022-09-05T22:25:57.548" v="3078"/>
          <ac:spMkLst>
            <pc:docMk/>
            <pc:sldMk cId="2236077974" sldId="486"/>
            <ac:spMk id="15" creationId="{2E4EC87A-00A5-6E6B-3186-EFE960C2C94E}"/>
          </ac:spMkLst>
        </pc:spChg>
        <pc:spChg chg="del">
          <ac:chgData name="Andrew McGregor" userId="834fac37-a377-41c0-a63d-0c534f1948b9" providerId="ADAL" clId="{8FF282FC-ABB7-4987-8EE3-A4773439688C}" dt="2022-09-05T09:04:51.714" v="3022" actId="478"/>
          <ac:spMkLst>
            <pc:docMk/>
            <pc:sldMk cId="2236077974" sldId="486"/>
            <ac:spMk id="15" creationId="{3DFC85B3-875C-D43E-9739-D2AFCED23FA4}"/>
          </ac:spMkLst>
        </pc:spChg>
        <pc:picChg chg="add mod ord">
          <ac:chgData name="Andrew McGregor" userId="834fac37-a377-41c0-a63d-0c534f1948b9" providerId="ADAL" clId="{8FF282FC-ABB7-4987-8EE3-A4773439688C}" dt="2022-09-05T09:04:43.325" v="3020" actId="1076"/>
          <ac:picMkLst>
            <pc:docMk/>
            <pc:sldMk cId="2236077974" sldId="486"/>
            <ac:picMk id="3" creationId="{3CFB97F2-3F82-0CD6-0F47-FE36E51924AD}"/>
          </ac:picMkLst>
        </pc:picChg>
        <pc:picChg chg="add mod ord">
          <ac:chgData name="Andrew McGregor" userId="834fac37-a377-41c0-a63d-0c534f1948b9" providerId="ADAL" clId="{8FF282FC-ABB7-4987-8EE3-A4773439688C}" dt="2022-09-05T09:04:41.818" v="3019" actId="1076"/>
          <ac:picMkLst>
            <pc:docMk/>
            <pc:sldMk cId="2236077974" sldId="486"/>
            <ac:picMk id="5" creationId="{40F91633-D7B0-D255-9FED-3B74605F782E}"/>
          </ac:picMkLst>
        </pc:picChg>
        <pc:picChg chg="add mod">
          <ac:chgData name="Andrew McGregor" userId="834fac37-a377-41c0-a63d-0c534f1948b9" providerId="ADAL" clId="{8FF282FC-ABB7-4987-8EE3-A4773439688C}" dt="2022-09-05T09:04:34.460" v="3015" actId="1076"/>
          <ac:picMkLst>
            <pc:docMk/>
            <pc:sldMk cId="2236077974" sldId="486"/>
            <ac:picMk id="10" creationId="{87D1DF52-4DEE-5B90-64CA-0951D4C834EB}"/>
          </ac:picMkLst>
        </pc:picChg>
        <pc:picChg chg="add mod">
          <ac:chgData name="Andrew McGregor" userId="834fac37-a377-41c0-a63d-0c534f1948b9" providerId="ADAL" clId="{8FF282FC-ABB7-4987-8EE3-A4773439688C}" dt="2022-09-05T09:13:17.068" v="3052" actId="1076"/>
          <ac:picMkLst>
            <pc:docMk/>
            <pc:sldMk cId="2236077974" sldId="486"/>
            <ac:picMk id="16" creationId="{1B75BBC5-0397-75DD-012A-0C0BC165C520}"/>
          </ac:picMkLst>
        </pc:picChg>
        <pc:picChg chg="add mod">
          <ac:chgData name="Andrew McGregor" userId="834fac37-a377-41c0-a63d-0c534f1948b9" providerId="ADAL" clId="{8FF282FC-ABB7-4987-8EE3-A4773439688C}" dt="2022-09-05T09:13:46.160" v="3059" actId="1076"/>
          <ac:picMkLst>
            <pc:docMk/>
            <pc:sldMk cId="2236077974" sldId="486"/>
            <ac:picMk id="18" creationId="{389E760A-B8DA-B988-3738-5D4DF4EAACB4}"/>
          </ac:picMkLst>
        </pc:picChg>
        <pc:picChg chg="add mod">
          <ac:chgData name="Andrew McGregor" userId="834fac37-a377-41c0-a63d-0c534f1948b9" providerId="ADAL" clId="{8FF282FC-ABB7-4987-8EE3-A4773439688C}" dt="2022-09-05T09:15:30.824" v="3064" actId="1076"/>
          <ac:picMkLst>
            <pc:docMk/>
            <pc:sldMk cId="2236077974" sldId="486"/>
            <ac:picMk id="20" creationId="{BDE42C76-104E-AE99-FDF9-FCD20441F081}"/>
          </ac:picMkLst>
        </pc:picChg>
        <pc:picChg chg="add mod">
          <ac:chgData name="Andrew McGregor" userId="834fac37-a377-41c0-a63d-0c534f1948b9" providerId="ADAL" clId="{8FF282FC-ABB7-4987-8EE3-A4773439688C}" dt="2022-09-05T09:16:22.476" v="3069" actId="1076"/>
          <ac:picMkLst>
            <pc:docMk/>
            <pc:sldMk cId="2236077974" sldId="486"/>
            <ac:picMk id="22" creationId="{11942130-AA6E-7229-2CB9-6A1649D2E2D7}"/>
          </ac:picMkLst>
        </pc:picChg>
      </pc:sldChg>
      <pc:sldChg chg="addSp delSp modSp add mod modNotesTx">
        <pc:chgData name="Andrew McGregor" userId="834fac37-a377-41c0-a63d-0c534f1948b9" providerId="ADAL" clId="{8FF282FC-ABB7-4987-8EE3-A4773439688C}" dt="2022-09-12T23:47:56.852" v="4586" actId="1076"/>
        <pc:sldMkLst>
          <pc:docMk/>
          <pc:sldMk cId="3535162126" sldId="487"/>
        </pc:sldMkLst>
        <pc:spChg chg="del">
          <ac:chgData name="Andrew McGregor" userId="834fac37-a377-41c0-a63d-0c534f1948b9" providerId="ADAL" clId="{8FF282FC-ABB7-4987-8EE3-A4773439688C}" dt="2022-09-05T22:35:13.021" v="3154" actId="478"/>
          <ac:spMkLst>
            <pc:docMk/>
            <pc:sldMk cId="3535162126" sldId="487"/>
            <ac:spMk id="9" creationId="{CA6CCFF5-925E-C892-28E9-B083F768A782}"/>
          </ac:spMkLst>
        </pc:spChg>
        <pc:spChg chg="mod">
          <ac:chgData name="Andrew McGregor" userId="834fac37-a377-41c0-a63d-0c534f1948b9" providerId="ADAL" clId="{8FF282FC-ABB7-4987-8EE3-A4773439688C}" dt="2022-09-12T23:47:56.852" v="4586" actId="1076"/>
          <ac:spMkLst>
            <pc:docMk/>
            <pc:sldMk cId="3535162126" sldId="487"/>
            <ac:spMk id="11" creationId="{6C21BB22-B633-A80A-7DB1-AC2E615C8FD0}"/>
          </ac:spMkLst>
        </pc:spChg>
        <pc:spChg chg="mod">
          <ac:chgData name="Andrew McGregor" userId="834fac37-a377-41c0-a63d-0c534f1948b9" providerId="ADAL" clId="{8FF282FC-ABB7-4987-8EE3-A4773439688C}" dt="2022-09-05T22:42:39.122" v="3233" actId="20577"/>
          <ac:spMkLst>
            <pc:docMk/>
            <pc:sldMk cId="3535162126" sldId="487"/>
            <ac:spMk id="14" creationId="{46AC3DA1-8E0C-6B16-69D4-18063A1544BA}"/>
          </ac:spMkLst>
        </pc:spChg>
        <pc:picChg chg="add mod ord">
          <ac:chgData name="Andrew McGregor" userId="834fac37-a377-41c0-a63d-0c534f1948b9" providerId="ADAL" clId="{8FF282FC-ABB7-4987-8EE3-A4773439688C}" dt="2022-09-05T23:43:29.309" v="3241" actId="167"/>
          <ac:picMkLst>
            <pc:docMk/>
            <pc:sldMk cId="3535162126" sldId="487"/>
            <ac:picMk id="4" creationId="{13ED959C-6091-A379-E117-3103D9A6C1A6}"/>
          </ac:picMkLst>
        </pc:picChg>
        <pc:picChg chg="del">
          <ac:chgData name="Andrew McGregor" userId="834fac37-a377-41c0-a63d-0c534f1948b9" providerId="ADAL" clId="{8FF282FC-ABB7-4987-8EE3-A4773439688C}" dt="2022-09-05T23:43:14.464" v="3235" actId="478"/>
          <ac:picMkLst>
            <pc:docMk/>
            <pc:sldMk cId="3535162126" sldId="487"/>
            <ac:picMk id="10" creationId="{87D1DF52-4DEE-5B90-64CA-0951D4C834EB}"/>
          </ac:picMkLst>
        </pc:picChg>
        <pc:picChg chg="del">
          <ac:chgData name="Andrew McGregor" userId="834fac37-a377-41c0-a63d-0c534f1948b9" providerId="ADAL" clId="{8FF282FC-ABB7-4987-8EE3-A4773439688C}" dt="2022-09-05T22:35:13.582" v="3155" actId="478"/>
          <ac:picMkLst>
            <pc:docMk/>
            <pc:sldMk cId="3535162126" sldId="487"/>
            <ac:picMk id="16" creationId="{1B75BBC5-0397-75DD-012A-0C0BC165C520}"/>
          </ac:picMkLst>
        </pc:picChg>
        <pc:picChg chg="del">
          <ac:chgData name="Andrew McGregor" userId="834fac37-a377-41c0-a63d-0c534f1948b9" providerId="ADAL" clId="{8FF282FC-ABB7-4987-8EE3-A4773439688C}" dt="2022-09-05T22:35:15.134" v="3158" actId="478"/>
          <ac:picMkLst>
            <pc:docMk/>
            <pc:sldMk cId="3535162126" sldId="487"/>
            <ac:picMk id="18" creationId="{389E760A-B8DA-B988-3738-5D4DF4EAACB4}"/>
          </ac:picMkLst>
        </pc:picChg>
        <pc:picChg chg="del">
          <ac:chgData name="Andrew McGregor" userId="834fac37-a377-41c0-a63d-0c534f1948b9" providerId="ADAL" clId="{8FF282FC-ABB7-4987-8EE3-A4773439688C}" dt="2022-09-05T22:35:14.167" v="3156" actId="478"/>
          <ac:picMkLst>
            <pc:docMk/>
            <pc:sldMk cId="3535162126" sldId="487"/>
            <ac:picMk id="20" creationId="{BDE42C76-104E-AE99-FDF9-FCD20441F081}"/>
          </ac:picMkLst>
        </pc:picChg>
        <pc:picChg chg="del">
          <ac:chgData name="Andrew McGregor" userId="834fac37-a377-41c0-a63d-0c534f1948b9" providerId="ADAL" clId="{8FF282FC-ABB7-4987-8EE3-A4773439688C}" dt="2022-09-05T22:35:14.686" v="3157" actId="478"/>
          <ac:picMkLst>
            <pc:docMk/>
            <pc:sldMk cId="3535162126" sldId="487"/>
            <ac:picMk id="22" creationId="{11942130-AA6E-7229-2CB9-6A1649D2E2D7}"/>
          </ac:picMkLst>
        </pc:picChg>
      </pc:sldChg>
      <pc:sldChg chg="new del">
        <pc:chgData name="Andrew McGregor" userId="834fac37-a377-41c0-a63d-0c534f1948b9" providerId="ADAL" clId="{8FF282FC-ABB7-4987-8EE3-A4773439688C}" dt="2022-09-06T00:58:22.608" v="3245" actId="2696"/>
        <pc:sldMkLst>
          <pc:docMk/>
          <pc:sldMk cId="1743674034" sldId="488"/>
        </pc:sldMkLst>
      </pc:sldChg>
      <pc:sldChg chg="addSp delSp modSp add mod">
        <pc:chgData name="Andrew McGregor" userId="834fac37-a377-41c0-a63d-0c534f1948b9" providerId="ADAL" clId="{8FF282FC-ABB7-4987-8EE3-A4773439688C}" dt="2022-09-13T00:29:55.195" v="4868" actId="113"/>
        <pc:sldMkLst>
          <pc:docMk/>
          <pc:sldMk cId="4217567911" sldId="488"/>
        </pc:sldMkLst>
        <pc:spChg chg="mod">
          <ac:chgData name="Andrew McGregor" userId="834fac37-a377-41c0-a63d-0c534f1948b9" providerId="ADAL" clId="{8FF282FC-ABB7-4987-8EE3-A4773439688C}" dt="2022-09-06T00:58:43.061" v="3266" actId="20577"/>
          <ac:spMkLst>
            <pc:docMk/>
            <pc:sldMk cId="4217567911" sldId="488"/>
            <ac:spMk id="6" creationId="{E4434581-9074-29BB-ED1E-3F076B30F885}"/>
          </ac:spMkLst>
        </pc:spChg>
        <pc:spChg chg="del mod">
          <ac:chgData name="Andrew McGregor" userId="834fac37-a377-41c0-a63d-0c534f1948b9" providerId="ADAL" clId="{8FF282FC-ABB7-4987-8EE3-A4773439688C}" dt="2022-09-06T00:58:44.450" v="3268"/>
          <ac:spMkLst>
            <pc:docMk/>
            <pc:sldMk cId="4217567911" sldId="488"/>
            <ac:spMk id="9" creationId="{CA6CCFF5-925E-C892-28E9-B083F768A782}"/>
          </ac:spMkLst>
        </pc:spChg>
        <pc:spChg chg="add mod">
          <ac:chgData name="Andrew McGregor" userId="834fac37-a377-41c0-a63d-0c534f1948b9" providerId="ADAL" clId="{8FF282FC-ABB7-4987-8EE3-A4773439688C}" dt="2022-09-13T00:29:55.195" v="4868" actId="113"/>
          <ac:spMkLst>
            <pc:docMk/>
            <pc:sldMk cId="4217567911" sldId="488"/>
            <ac:spMk id="10" creationId="{B4230E44-79D6-8133-8E30-2D08D10A17E5}"/>
          </ac:spMkLst>
        </pc:spChg>
        <pc:spChg chg="del mod">
          <ac:chgData name="Andrew McGregor" userId="834fac37-a377-41c0-a63d-0c534f1948b9" providerId="ADAL" clId="{8FF282FC-ABB7-4987-8EE3-A4773439688C}" dt="2022-09-06T00:58:36.243" v="3250" actId="478"/>
          <ac:spMkLst>
            <pc:docMk/>
            <pc:sldMk cId="4217567911" sldId="488"/>
            <ac:spMk id="11" creationId="{6C21BB22-B633-A80A-7DB1-AC2E615C8FD0}"/>
          </ac:spMkLst>
        </pc:spChg>
        <pc:spChg chg="del">
          <ac:chgData name="Andrew McGregor" userId="834fac37-a377-41c0-a63d-0c534f1948b9" providerId="ADAL" clId="{8FF282FC-ABB7-4987-8EE3-A4773439688C}" dt="2022-09-06T00:58:33.452" v="3248" actId="478"/>
          <ac:spMkLst>
            <pc:docMk/>
            <pc:sldMk cId="4217567911" sldId="488"/>
            <ac:spMk id="13" creationId="{F29A164C-F352-C063-F94B-7E7141AA82F3}"/>
          </ac:spMkLst>
        </pc:spChg>
        <pc:spChg chg="del">
          <ac:chgData name="Andrew McGregor" userId="834fac37-a377-41c0-a63d-0c534f1948b9" providerId="ADAL" clId="{8FF282FC-ABB7-4987-8EE3-A4773439688C}" dt="2022-09-06T00:58:31.947" v="3247" actId="478"/>
          <ac:spMkLst>
            <pc:docMk/>
            <pc:sldMk cId="4217567911" sldId="488"/>
            <ac:spMk id="15" creationId="{3DFC85B3-875C-D43E-9739-D2AFCED23FA4}"/>
          </ac:spMkLst>
        </pc:spChg>
      </pc:sldChg>
      <pc:sldChg chg="addSp modSp add mod ord">
        <pc:chgData name="Andrew McGregor" userId="834fac37-a377-41c0-a63d-0c534f1948b9" providerId="ADAL" clId="{8FF282FC-ABB7-4987-8EE3-A4773439688C}" dt="2022-09-13T00:29:48.666" v="4867" actId="20577"/>
        <pc:sldMkLst>
          <pc:docMk/>
          <pc:sldMk cId="2168585655" sldId="489"/>
        </pc:sldMkLst>
        <pc:spChg chg="add mod">
          <ac:chgData name="Andrew McGregor" userId="834fac37-a377-41c0-a63d-0c534f1948b9" providerId="ADAL" clId="{8FF282FC-ABB7-4987-8EE3-A4773439688C}" dt="2022-09-13T00:14:26.266" v="4826" actId="14100"/>
          <ac:spMkLst>
            <pc:docMk/>
            <pc:sldMk cId="2168585655" sldId="489"/>
            <ac:spMk id="4" creationId="{AC82E04E-57D9-11CC-9A97-F31717424D83}"/>
          </ac:spMkLst>
        </pc:spChg>
        <pc:spChg chg="mod">
          <ac:chgData name="Andrew McGregor" userId="834fac37-a377-41c0-a63d-0c534f1948b9" providerId="ADAL" clId="{8FF282FC-ABB7-4987-8EE3-A4773439688C}" dt="2022-09-13T00:12:33.720" v="4663"/>
          <ac:spMkLst>
            <pc:docMk/>
            <pc:sldMk cId="2168585655" sldId="489"/>
            <ac:spMk id="6" creationId="{E4434581-9074-29BB-ED1E-3F076B30F885}"/>
          </ac:spMkLst>
        </pc:spChg>
        <pc:spChg chg="add mod">
          <ac:chgData name="Andrew McGregor" userId="834fac37-a377-41c0-a63d-0c534f1948b9" providerId="ADAL" clId="{8FF282FC-ABB7-4987-8EE3-A4773439688C}" dt="2022-09-13T00:14:38.982" v="4833" actId="113"/>
          <ac:spMkLst>
            <pc:docMk/>
            <pc:sldMk cId="2168585655" sldId="489"/>
            <ac:spMk id="7" creationId="{A72F9BD9-2ECE-1346-7144-42E119A82E00}"/>
          </ac:spMkLst>
        </pc:spChg>
        <pc:spChg chg="add mod">
          <ac:chgData name="Andrew McGregor" userId="834fac37-a377-41c0-a63d-0c534f1948b9" providerId="ADAL" clId="{8FF282FC-ABB7-4987-8EE3-A4773439688C}" dt="2022-09-13T00:29:48.666" v="4867" actId="20577"/>
          <ac:spMkLst>
            <pc:docMk/>
            <pc:sldMk cId="2168585655" sldId="489"/>
            <ac:spMk id="9" creationId="{E3251475-7F2B-4D1D-988D-376C3185AFCE}"/>
          </ac:spMkLst>
        </pc:spChg>
        <pc:picChg chg="add mod">
          <ac:chgData name="Andrew McGregor" userId="834fac37-a377-41c0-a63d-0c534f1948b9" providerId="ADAL" clId="{8FF282FC-ABB7-4987-8EE3-A4773439688C}" dt="2022-09-13T00:14:29.664" v="4828" actId="14100"/>
          <ac:picMkLst>
            <pc:docMk/>
            <pc:sldMk cId="2168585655" sldId="489"/>
            <ac:picMk id="3" creationId="{AD9AF5DD-FF25-9E6D-DF35-428CB12E3578}"/>
          </ac:picMkLst>
        </pc:picChg>
      </pc:sldChg>
      <pc:sldChg chg="addSp delSp modSp add mod">
        <pc:chgData name="Andrew McGregor" userId="834fac37-a377-41c0-a63d-0c534f1948b9" providerId="ADAL" clId="{8FF282FC-ABB7-4987-8EE3-A4773439688C}" dt="2022-09-13T01:25:27.865" v="4876" actId="1076"/>
        <pc:sldMkLst>
          <pc:docMk/>
          <pc:sldMk cId="772058665" sldId="490"/>
        </pc:sldMkLst>
        <pc:spChg chg="del">
          <ac:chgData name="Andrew McGregor" userId="834fac37-a377-41c0-a63d-0c534f1948b9" providerId="ADAL" clId="{8FF282FC-ABB7-4987-8EE3-A4773439688C}" dt="2022-09-06T02:30:08.024" v="3294" actId="478"/>
          <ac:spMkLst>
            <pc:docMk/>
            <pc:sldMk cId="772058665" sldId="490"/>
            <ac:spMk id="11" creationId="{6C21BB22-B633-A80A-7DB1-AC2E615C8FD0}"/>
          </ac:spMkLst>
        </pc:spChg>
        <pc:spChg chg="add mod">
          <ac:chgData name="Andrew McGregor" userId="834fac37-a377-41c0-a63d-0c534f1948b9" providerId="ADAL" clId="{8FF282FC-ABB7-4987-8EE3-A4773439688C}" dt="2022-09-13T01:25:27.865" v="4876" actId="1076"/>
          <ac:spMkLst>
            <pc:docMk/>
            <pc:sldMk cId="772058665" sldId="490"/>
            <ac:spMk id="12" creationId="{C79A7222-D5ED-AD74-44F8-D70CBDB392E6}"/>
          </ac:spMkLst>
        </pc:spChg>
        <pc:spChg chg="add mod">
          <ac:chgData name="Andrew McGregor" userId="834fac37-a377-41c0-a63d-0c534f1948b9" providerId="ADAL" clId="{8FF282FC-ABB7-4987-8EE3-A4773439688C}" dt="2022-09-12T23:41:07.731" v="4554" actId="21"/>
          <ac:spMkLst>
            <pc:docMk/>
            <pc:sldMk cId="772058665" sldId="490"/>
            <ac:spMk id="13" creationId="{D24C3C52-B224-CB3E-048C-59FD0CD6E1C1}"/>
          </ac:spMkLst>
        </pc:spChg>
        <pc:spChg chg="mod">
          <ac:chgData name="Andrew McGregor" userId="834fac37-a377-41c0-a63d-0c534f1948b9" providerId="ADAL" clId="{8FF282FC-ABB7-4987-8EE3-A4773439688C}" dt="2022-09-08T00:56:59.110" v="4415" actId="20577"/>
          <ac:spMkLst>
            <pc:docMk/>
            <pc:sldMk cId="772058665" sldId="490"/>
            <ac:spMk id="14" creationId="{46AC3DA1-8E0C-6B16-69D4-18063A1544BA}"/>
          </ac:spMkLst>
        </pc:spChg>
        <pc:picChg chg="del">
          <ac:chgData name="Andrew McGregor" userId="834fac37-a377-41c0-a63d-0c534f1948b9" providerId="ADAL" clId="{8FF282FC-ABB7-4987-8EE3-A4773439688C}" dt="2022-09-06T02:28:57.488" v="3278" actId="478"/>
          <ac:picMkLst>
            <pc:docMk/>
            <pc:sldMk cId="772058665" sldId="490"/>
            <ac:picMk id="3" creationId="{3CFB97F2-3F82-0CD6-0F47-FE36E51924AD}"/>
          </ac:picMkLst>
        </pc:picChg>
        <pc:picChg chg="add mod">
          <ac:chgData name="Andrew McGregor" userId="834fac37-a377-41c0-a63d-0c534f1948b9" providerId="ADAL" clId="{8FF282FC-ABB7-4987-8EE3-A4773439688C}" dt="2022-09-06T10:51:03.631" v="4280" actId="1076"/>
          <ac:picMkLst>
            <pc:docMk/>
            <pc:sldMk cId="772058665" sldId="490"/>
            <ac:picMk id="3" creationId="{F1E7A4FD-2BCB-C808-C432-D9A1D4299843}"/>
          </ac:picMkLst>
        </pc:picChg>
        <pc:picChg chg="del">
          <ac:chgData name="Andrew McGregor" userId="834fac37-a377-41c0-a63d-0c534f1948b9" providerId="ADAL" clId="{8FF282FC-ABB7-4987-8EE3-A4773439688C}" dt="2022-09-06T02:28:58.521" v="3280" actId="478"/>
          <ac:picMkLst>
            <pc:docMk/>
            <pc:sldMk cId="772058665" sldId="490"/>
            <ac:picMk id="4" creationId="{13ED959C-6091-A379-E117-3103D9A6C1A6}"/>
          </ac:picMkLst>
        </pc:picChg>
        <pc:picChg chg="add mod">
          <ac:chgData name="Andrew McGregor" userId="834fac37-a377-41c0-a63d-0c534f1948b9" providerId="ADAL" clId="{8FF282FC-ABB7-4987-8EE3-A4773439688C}" dt="2022-09-08T00:56:15.090" v="4374" actId="14100"/>
          <ac:picMkLst>
            <pc:docMk/>
            <pc:sldMk cId="772058665" sldId="490"/>
            <ac:picMk id="4" creationId="{3AA6589E-2E62-8E47-D52D-94983141B52E}"/>
          </ac:picMkLst>
        </pc:picChg>
        <pc:picChg chg="del">
          <ac:chgData name="Andrew McGregor" userId="834fac37-a377-41c0-a63d-0c534f1948b9" providerId="ADAL" clId="{8FF282FC-ABB7-4987-8EE3-A4773439688C}" dt="2022-09-06T02:28:58.049" v="3279" actId="478"/>
          <ac:picMkLst>
            <pc:docMk/>
            <pc:sldMk cId="772058665" sldId="490"/>
            <ac:picMk id="5" creationId="{40F91633-D7B0-D255-9FED-3B74605F782E}"/>
          </ac:picMkLst>
        </pc:picChg>
        <pc:picChg chg="add mod">
          <ac:chgData name="Andrew McGregor" userId="834fac37-a377-41c0-a63d-0c534f1948b9" providerId="ADAL" clId="{8FF282FC-ABB7-4987-8EE3-A4773439688C}" dt="2022-09-06T02:29:12.102" v="3283" actId="1076"/>
          <ac:picMkLst>
            <pc:docMk/>
            <pc:sldMk cId="772058665" sldId="490"/>
            <ac:picMk id="7" creationId="{95BD47BB-300E-01AC-03E8-E34E8F91EDD7}"/>
          </ac:picMkLst>
        </pc:picChg>
        <pc:picChg chg="add mod">
          <ac:chgData name="Andrew McGregor" userId="834fac37-a377-41c0-a63d-0c534f1948b9" providerId="ADAL" clId="{8FF282FC-ABB7-4987-8EE3-A4773439688C}" dt="2022-09-08T00:56:46.215" v="4377" actId="1076"/>
          <ac:picMkLst>
            <pc:docMk/>
            <pc:sldMk cId="772058665" sldId="490"/>
            <ac:picMk id="9" creationId="{C7A0755D-9DD9-530C-58EC-1FD1B74E2113}"/>
          </ac:picMkLst>
        </pc:picChg>
        <pc:picChg chg="add mod">
          <ac:chgData name="Andrew McGregor" userId="834fac37-a377-41c0-a63d-0c534f1948b9" providerId="ADAL" clId="{8FF282FC-ABB7-4987-8EE3-A4773439688C}" dt="2022-09-06T02:29:35.930" v="3288" actId="1076"/>
          <ac:picMkLst>
            <pc:docMk/>
            <pc:sldMk cId="772058665" sldId="490"/>
            <ac:picMk id="10" creationId="{AE00DAC0-971C-AD5C-14D4-A9ED6B0909C8}"/>
          </ac:picMkLst>
        </pc:picChg>
      </pc:sldChg>
      <pc:sldChg chg="modSp add mod">
        <pc:chgData name="Andrew McGregor" userId="834fac37-a377-41c0-a63d-0c534f1948b9" providerId="ADAL" clId="{8FF282FC-ABB7-4987-8EE3-A4773439688C}" dt="2022-09-12T23:48:42.593" v="4647" actId="20577"/>
        <pc:sldMkLst>
          <pc:docMk/>
          <pc:sldMk cId="3069471757" sldId="491"/>
        </pc:sldMkLst>
        <pc:spChg chg="mod">
          <ac:chgData name="Andrew McGregor" userId="834fac37-a377-41c0-a63d-0c534f1948b9" providerId="ADAL" clId="{8FF282FC-ABB7-4987-8EE3-A4773439688C}" dt="2022-09-12T23:48:42.593" v="4647" actId="20577"/>
          <ac:spMkLst>
            <pc:docMk/>
            <pc:sldMk cId="3069471757" sldId="491"/>
            <ac:spMk id="2" creationId="{4186B062-BCF9-96B5-2B58-B12F1D96035F}"/>
          </ac:spMkLst>
        </pc:spChg>
      </pc:sldChg>
      <pc:sldChg chg="addSp delSp modSp add mod modClrScheme chgLayout">
        <pc:chgData name="Andrew McGregor" userId="834fac37-a377-41c0-a63d-0c534f1948b9" providerId="ADAL" clId="{8FF282FC-ABB7-4987-8EE3-A4773439688C}" dt="2022-09-14T01:16:04.944" v="5286" actId="478"/>
        <pc:sldMkLst>
          <pc:docMk/>
          <pc:sldMk cId="3563374716" sldId="492"/>
        </pc:sldMkLst>
        <pc:spChg chg="mod ord">
          <ac:chgData name="Andrew McGregor" userId="834fac37-a377-41c0-a63d-0c534f1948b9" providerId="ADAL" clId="{8FF282FC-ABB7-4987-8EE3-A4773439688C}" dt="2022-09-13T01:36:10.675" v="4994" actId="26606"/>
          <ac:spMkLst>
            <pc:docMk/>
            <pc:sldMk cId="3563374716" sldId="492"/>
            <ac:spMk id="2" creationId="{C80480AF-88B0-4C06-9C0B-C0079720D566}"/>
          </ac:spMkLst>
        </pc:spChg>
        <pc:spChg chg="mod">
          <ac:chgData name="Andrew McGregor" userId="834fac37-a377-41c0-a63d-0c534f1948b9" providerId="ADAL" clId="{8FF282FC-ABB7-4987-8EE3-A4773439688C}" dt="2022-09-13T01:36:10.675" v="4994" actId="26606"/>
          <ac:spMkLst>
            <pc:docMk/>
            <pc:sldMk cId="3563374716" sldId="492"/>
            <ac:spMk id="3" creationId="{F9F85E5B-E735-404B-8160-8E68F1C46F9E}"/>
          </ac:spMkLst>
        </pc:spChg>
        <pc:spChg chg="add del">
          <ac:chgData name="Andrew McGregor" userId="834fac37-a377-41c0-a63d-0c534f1948b9" providerId="ADAL" clId="{8FF282FC-ABB7-4987-8EE3-A4773439688C}" dt="2022-09-13T01:36:03.049" v="4987" actId="478"/>
          <ac:spMkLst>
            <pc:docMk/>
            <pc:sldMk cId="3563374716" sldId="492"/>
            <ac:spMk id="6" creationId="{7D7484C5-0A06-716E-684A-11D03933795D}"/>
          </ac:spMkLst>
        </pc:spChg>
        <pc:spChg chg="add del mod">
          <ac:chgData name="Andrew McGregor" userId="834fac37-a377-41c0-a63d-0c534f1948b9" providerId="ADAL" clId="{8FF282FC-ABB7-4987-8EE3-A4773439688C}" dt="2022-09-13T01:36:10.675" v="4994" actId="26606"/>
          <ac:spMkLst>
            <pc:docMk/>
            <pc:sldMk cId="3563374716" sldId="492"/>
            <ac:spMk id="14" creationId="{2945C862-28F0-DE6A-3659-088FCE3B4D04}"/>
          </ac:spMkLst>
        </pc:spChg>
        <pc:spChg chg="add del mod">
          <ac:chgData name="Andrew McGregor" userId="834fac37-a377-41c0-a63d-0c534f1948b9" providerId="ADAL" clId="{8FF282FC-ABB7-4987-8EE3-A4773439688C}" dt="2022-09-13T01:36:10.675" v="4994" actId="26606"/>
          <ac:spMkLst>
            <pc:docMk/>
            <pc:sldMk cId="3563374716" sldId="492"/>
            <ac:spMk id="16" creationId="{652BFD8D-D4BD-D908-B401-9E0751006F6C}"/>
          </ac:spMkLst>
        </pc:spChg>
        <pc:spChg chg="add del mod">
          <ac:chgData name="Andrew McGregor" userId="834fac37-a377-41c0-a63d-0c534f1948b9" providerId="ADAL" clId="{8FF282FC-ABB7-4987-8EE3-A4773439688C}" dt="2022-09-13T03:44:56.408" v="5187" actId="478"/>
          <ac:spMkLst>
            <pc:docMk/>
            <pc:sldMk cId="3563374716" sldId="492"/>
            <ac:spMk id="17" creationId="{9D789A26-3203-1081-3FCA-2B81E03B524F}"/>
          </ac:spMkLst>
        </pc:spChg>
        <pc:spChg chg="add del mod">
          <ac:chgData name="Andrew McGregor" userId="834fac37-a377-41c0-a63d-0c534f1948b9" providerId="ADAL" clId="{8FF282FC-ABB7-4987-8EE3-A4773439688C}" dt="2022-09-13T01:36:10.675" v="4994" actId="26606"/>
          <ac:spMkLst>
            <pc:docMk/>
            <pc:sldMk cId="3563374716" sldId="492"/>
            <ac:spMk id="18" creationId="{B866007F-32E0-9ADC-3A1F-9846280B8190}"/>
          </ac:spMkLst>
        </pc:spChg>
        <pc:spChg chg="add del mod">
          <ac:chgData name="Andrew McGregor" userId="834fac37-a377-41c0-a63d-0c534f1948b9" providerId="ADAL" clId="{8FF282FC-ABB7-4987-8EE3-A4773439688C}" dt="2022-09-13T03:47:27.230" v="5203" actId="478"/>
          <ac:spMkLst>
            <pc:docMk/>
            <pc:sldMk cId="3563374716" sldId="492"/>
            <ac:spMk id="19" creationId="{EAFDF848-2FA7-E5B1-66F2-08AE4D7308E4}"/>
          </ac:spMkLst>
        </pc:spChg>
        <pc:spChg chg="add del mod">
          <ac:chgData name="Andrew McGregor" userId="834fac37-a377-41c0-a63d-0c534f1948b9" providerId="ADAL" clId="{8FF282FC-ABB7-4987-8EE3-A4773439688C}" dt="2022-09-13T01:36:10.675" v="4994" actId="26606"/>
          <ac:spMkLst>
            <pc:docMk/>
            <pc:sldMk cId="3563374716" sldId="492"/>
            <ac:spMk id="20" creationId="{931110BC-5D01-48F6-A490-E188471914DF}"/>
          </ac:spMkLst>
        </pc:spChg>
        <pc:spChg chg="add del mod">
          <ac:chgData name="Andrew McGregor" userId="834fac37-a377-41c0-a63d-0c534f1948b9" providerId="ADAL" clId="{8FF282FC-ABB7-4987-8EE3-A4773439688C}" dt="2022-09-13T03:47:22.885" v="5202" actId="20577"/>
          <ac:spMkLst>
            <pc:docMk/>
            <pc:sldMk cId="3563374716" sldId="492"/>
            <ac:spMk id="21" creationId="{80734BD7-2183-5AD4-49A5-5F70C8846D6D}"/>
          </ac:spMkLst>
        </pc:spChg>
        <pc:spChg chg="add del mod">
          <ac:chgData name="Andrew McGregor" userId="834fac37-a377-41c0-a63d-0c534f1948b9" providerId="ADAL" clId="{8FF282FC-ABB7-4987-8EE3-A4773439688C}" dt="2022-09-13T01:36:10.675" v="4994" actId="26606"/>
          <ac:spMkLst>
            <pc:docMk/>
            <pc:sldMk cId="3563374716" sldId="492"/>
            <ac:spMk id="22" creationId="{E23F96A9-4560-36A2-C726-77CA179A7E9D}"/>
          </ac:spMkLst>
        </pc:spChg>
        <pc:spChg chg="add mod">
          <ac:chgData name="Andrew McGregor" userId="834fac37-a377-41c0-a63d-0c534f1948b9" providerId="ADAL" clId="{8FF282FC-ABB7-4987-8EE3-A4773439688C}" dt="2022-09-13T03:48:00.051" v="5206" actId="108"/>
          <ac:spMkLst>
            <pc:docMk/>
            <pc:sldMk cId="3563374716" sldId="492"/>
            <ac:spMk id="23" creationId="{81BACA8A-3AE3-2A9E-0113-FC18E1342B1D}"/>
          </ac:spMkLst>
        </pc:spChg>
        <pc:spChg chg="add del mod">
          <ac:chgData name="Andrew McGregor" userId="834fac37-a377-41c0-a63d-0c534f1948b9" providerId="ADAL" clId="{8FF282FC-ABB7-4987-8EE3-A4773439688C}" dt="2022-09-13T01:36:10.675" v="4994" actId="26606"/>
          <ac:spMkLst>
            <pc:docMk/>
            <pc:sldMk cId="3563374716" sldId="492"/>
            <ac:spMk id="24" creationId="{0E8C5927-A954-8818-35F3-5C0C22DDB08D}"/>
          </ac:spMkLst>
        </pc:spChg>
        <pc:spChg chg="add mod">
          <ac:chgData name="Andrew McGregor" userId="834fac37-a377-41c0-a63d-0c534f1948b9" providerId="ADAL" clId="{8FF282FC-ABB7-4987-8EE3-A4773439688C}" dt="2022-09-13T03:48:01.768" v="5207" actId="108"/>
          <ac:spMkLst>
            <pc:docMk/>
            <pc:sldMk cId="3563374716" sldId="492"/>
            <ac:spMk id="25" creationId="{4B6EB30F-C943-505E-BACA-02F88C9E010B}"/>
          </ac:spMkLst>
        </pc:spChg>
        <pc:spChg chg="add del mod">
          <ac:chgData name="Andrew McGregor" userId="834fac37-a377-41c0-a63d-0c534f1948b9" providerId="ADAL" clId="{8FF282FC-ABB7-4987-8EE3-A4773439688C}" dt="2022-09-13T01:36:43.677" v="4999" actId="478"/>
          <ac:spMkLst>
            <pc:docMk/>
            <pc:sldMk cId="3563374716" sldId="492"/>
            <ac:spMk id="26" creationId="{39ADDDC5-4FA5-4B8A-B3B9-B0F4354EA4D4}"/>
          </ac:spMkLst>
        </pc:spChg>
        <pc:spChg chg="add del mod">
          <ac:chgData name="Andrew McGregor" userId="834fac37-a377-41c0-a63d-0c534f1948b9" providerId="ADAL" clId="{8FF282FC-ABB7-4987-8EE3-A4773439688C}" dt="2022-09-13T01:36:39.538" v="4998" actId="478"/>
          <ac:spMkLst>
            <pc:docMk/>
            <pc:sldMk cId="3563374716" sldId="492"/>
            <ac:spMk id="27" creationId="{5058BFB1-D01B-F9D6-EBB6-BCB03EC9B7E8}"/>
          </ac:spMkLst>
        </pc:spChg>
        <pc:spChg chg="add del mod">
          <ac:chgData name="Andrew McGregor" userId="834fac37-a377-41c0-a63d-0c534f1948b9" providerId="ADAL" clId="{8FF282FC-ABB7-4987-8EE3-A4773439688C}" dt="2022-09-13T01:35:14.203" v="4962" actId="26606"/>
          <ac:spMkLst>
            <pc:docMk/>
            <pc:sldMk cId="3563374716" sldId="492"/>
            <ac:spMk id="29" creationId="{8CC542FA-E8A0-BA69-D81B-0C90E2D3F8E8}"/>
          </ac:spMkLst>
        </pc:spChg>
        <pc:spChg chg="add del mod">
          <ac:chgData name="Andrew McGregor" userId="834fac37-a377-41c0-a63d-0c534f1948b9" providerId="ADAL" clId="{8FF282FC-ABB7-4987-8EE3-A4773439688C}" dt="2022-09-13T01:35:14.203" v="4962" actId="26606"/>
          <ac:spMkLst>
            <pc:docMk/>
            <pc:sldMk cId="3563374716" sldId="492"/>
            <ac:spMk id="31" creationId="{8C0643D2-80F7-19EF-7CA6-CA5CF98F057E}"/>
          </ac:spMkLst>
        </pc:spChg>
        <pc:spChg chg="add del mod">
          <ac:chgData name="Andrew McGregor" userId="834fac37-a377-41c0-a63d-0c534f1948b9" providerId="ADAL" clId="{8FF282FC-ABB7-4987-8EE3-A4773439688C}" dt="2022-09-13T01:35:14.203" v="4962" actId="26606"/>
          <ac:spMkLst>
            <pc:docMk/>
            <pc:sldMk cId="3563374716" sldId="492"/>
            <ac:spMk id="33" creationId="{AF03DBF9-31A6-7BE3-BE2A-D4217CB4DBE5}"/>
          </ac:spMkLst>
        </pc:spChg>
        <pc:spChg chg="add mod">
          <ac:chgData name="Andrew McGregor" userId="834fac37-a377-41c0-a63d-0c534f1948b9" providerId="ADAL" clId="{8FF282FC-ABB7-4987-8EE3-A4773439688C}" dt="2022-09-13T03:43:55.792" v="5093" actId="20577"/>
          <ac:spMkLst>
            <pc:docMk/>
            <pc:sldMk cId="3563374716" sldId="492"/>
            <ac:spMk id="34" creationId="{CDDF4027-FF96-1772-35F7-EE286A8648C2}"/>
          </ac:spMkLst>
        </pc:spChg>
        <pc:spChg chg="add del mod">
          <ac:chgData name="Andrew McGregor" userId="834fac37-a377-41c0-a63d-0c534f1948b9" providerId="ADAL" clId="{8FF282FC-ABB7-4987-8EE3-A4773439688C}" dt="2022-09-13T01:35:14.203" v="4962" actId="26606"/>
          <ac:spMkLst>
            <pc:docMk/>
            <pc:sldMk cId="3563374716" sldId="492"/>
            <ac:spMk id="35" creationId="{A8A7CBD4-FE43-5FCA-E627-80A57AF1AC98}"/>
          </ac:spMkLst>
        </pc:spChg>
        <pc:spChg chg="add mod">
          <ac:chgData name="Andrew McGregor" userId="834fac37-a377-41c0-a63d-0c534f1948b9" providerId="ADAL" clId="{8FF282FC-ABB7-4987-8EE3-A4773439688C}" dt="2022-09-13T03:44:14.433" v="5147" actId="1076"/>
          <ac:spMkLst>
            <pc:docMk/>
            <pc:sldMk cId="3563374716" sldId="492"/>
            <ac:spMk id="36" creationId="{5682E2D0-D496-8AC5-6398-BA56E225095A}"/>
          </ac:spMkLst>
        </pc:spChg>
        <pc:spChg chg="add del mod">
          <ac:chgData name="Andrew McGregor" userId="834fac37-a377-41c0-a63d-0c534f1948b9" providerId="ADAL" clId="{8FF282FC-ABB7-4987-8EE3-A4773439688C}" dt="2022-09-13T01:35:14.203" v="4962" actId="26606"/>
          <ac:spMkLst>
            <pc:docMk/>
            <pc:sldMk cId="3563374716" sldId="492"/>
            <ac:spMk id="37" creationId="{D8AC816B-142C-E4FA-8C7F-D04656D0CBFB}"/>
          </ac:spMkLst>
        </pc:spChg>
        <pc:spChg chg="add mod">
          <ac:chgData name="Andrew McGregor" userId="834fac37-a377-41c0-a63d-0c534f1948b9" providerId="ADAL" clId="{8FF282FC-ABB7-4987-8EE3-A4773439688C}" dt="2022-09-13T03:48:27.106" v="5211" actId="20577"/>
          <ac:spMkLst>
            <pc:docMk/>
            <pc:sldMk cId="3563374716" sldId="492"/>
            <ac:spMk id="38" creationId="{2EDD69D3-B74F-1588-0E76-D48A34F01065}"/>
          </ac:spMkLst>
        </pc:spChg>
        <pc:spChg chg="add del mod">
          <ac:chgData name="Andrew McGregor" userId="834fac37-a377-41c0-a63d-0c534f1948b9" providerId="ADAL" clId="{8FF282FC-ABB7-4987-8EE3-A4773439688C}" dt="2022-09-13T01:35:14.203" v="4962" actId="26606"/>
          <ac:spMkLst>
            <pc:docMk/>
            <pc:sldMk cId="3563374716" sldId="492"/>
            <ac:spMk id="39" creationId="{C94AFD7B-F19A-2841-B084-D19FF9435994}"/>
          </ac:spMkLst>
        </pc:spChg>
        <pc:spChg chg="add del mod">
          <ac:chgData name="Andrew McGregor" userId="834fac37-a377-41c0-a63d-0c534f1948b9" providerId="ADAL" clId="{8FF282FC-ABB7-4987-8EE3-A4773439688C}" dt="2022-09-13T01:35:14.203" v="4962" actId="26606"/>
          <ac:spMkLst>
            <pc:docMk/>
            <pc:sldMk cId="3563374716" sldId="492"/>
            <ac:spMk id="41" creationId="{14F557E1-4C84-5D5B-92E6-93DAE9AED555}"/>
          </ac:spMkLst>
        </pc:spChg>
        <pc:spChg chg="add del mod">
          <ac:chgData name="Andrew McGregor" userId="834fac37-a377-41c0-a63d-0c534f1948b9" providerId="ADAL" clId="{8FF282FC-ABB7-4987-8EE3-A4773439688C}" dt="2022-09-14T01:16:04.944" v="5286" actId="478"/>
          <ac:spMkLst>
            <pc:docMk/>
            <pc:sldMk cId="3563374716" sldId="492"/>
            <ac:spMk id="42" creationId="{81671ABC-07F3-4CF5-E8AA-CD02B44BD4B9}"/>
          </ac:spMkLst>
        </pc:spChg>
        <pc:spChg chg="add del mod">
          <ac:chgData name="Andrew McGregor" userId="834fac37-a377-41c0-a63d-0c534f1948b9" providerId="ADAL" clId="{8FF282FC-ABB7-4987-8EE3-A4773439688C}" dt="2022-09-13T01:35:14.203" v="4962" actId="26606"/>
          <ac:spMkLst>
            <pc:docMk/>
            <pc:sldMk cId="3563374716" sldId="492"/>
            <ac:spMk id="43" creationId="{138294B6-6F3E-BB1F-1CC2-013D20329A75}"/>
          </ac:spMkLst>
        </pc:spChg>
        <pc:spChg chg="add del mod">
          <ac:chgData name="Andrew McGregor" userId="834fac37-a377-41c0-a63d-0c534f1948b9" providerId="ADAL" clId="{8FF282FC-ABB7-4987-8EE3-A4773439688C}" dt="2022-09-13T01:35:14.203" v="4962" actId="26606"/>
          <ac:spMkLst>
            <pc:docMk/>
            <pc:sldMk cId="3563374716" sldId="492"/>
            <ac:spMk id="45" creationId="{E948C4FF-E2F7-7061-5DB4-6FC6FA2E54E1}"/>
          </ac:spMkLst>
        </pc:spChg>
        <pc:graphicFrameChg chg="add del">
          <ac:chgData name="Andrew McGregor" userId="834fac37-a377-41c0-a63d-0c534f1948b9" providerId="ADAL" clId="{8FF282FC-ABB7-4987-8EE3-A4773439688C}" dt="2022-09-13T01:36:03.739" v="4988" actId="478"/>
          <ac:graphicFrameMkLst>
            <pc:docMk/>
            <pc:sldMk cId="3563374716" sldId="492"/>
            <ac:graphicFrameMk id="4" creationId="{DD198C1E-06A7-A839-369F-3063C1EDE961}"/>
          </ac:graphicFrameMkLst>
        </pc:graphicFrameChg>
        <pc:picChg chg="add del mod ord">
          <ac:chgData name="Andrew McGregor" userId="834fac37-a377-41c0-a63d-0c534f1948b9" providerId="ADAL" clId="{8FF282FC-ABB7-4987-8EE3-A4773439688C}" dt="2022-09-13T01:36:37.983" v="4997" actId="478"/>
          <ac:picMkLst>
            <pc:docMk/>
            <pc:sldMk cId="3563374716" sldId="492"/>
            <ac:picMk id="7" creationId="{9C89A1C5-BF17-E27F-6961-872F50C9F389}"/>
          </ac:picMkLst>
        </pc:picChg>
        <pc:picChg chg="add del mod ord">
          <ac:chgData name="Andrew McGregor" userId="834fac37-a377-41c0-a63d-0c534f1948b9" providerId="ADAL" clId="{8FF282FC-ABB7-4987-8EE3-A4773439688C}" dt="2022-09-13T01:35:46.820" v="4973" actId="478"/>
          <ac:picMkLst>
            <pc:docMk/>
            <pc:sldMk cId="3563374716" sldId="492"/>
            <ac:picMk id="8" creationId="{BA5C875F-B6F5-496E-974D-4FFE6884FBF0}"/>
          </ac:picMkLst>
        </pc:picChg>
        <pc:picChg chg="add del mod">
          <ac:chgData name="Andrew McGregor" userId="834fac37-a377-41c0-a63d-0c534f1948b9" providerId="ADAL" clId="{8FF282FC-ABB7-4987-8EE3-A4773439688C}" dt="2022-09-13T03:42:35.822" v="5014" actId="1076"/>
          <ac:picMkLst>
            <pc:docMk/>
            <pc:sldMk cId="3563374716" sldId="492"/>
            <ac:picMk id="9" creationId="{2034E154-F2CA-BA0C-5176-B27523EBC89D}"/>
          </ac:picMkLst>
        </pc:picChg>
        <pc:picChg chg="add del mod">
          <ac:chgData name="Andrew McGregor" userId="834fac37-a377-41c0-a63d-0c534f1948b9" providerId="ADAL" clId="{8FF282FC-ABB7-4987-8EE3-A4773439688C}" dt="2022-09-13T01:35:46.483" v="4972" actId="22"/>
          <ac:picMkLst>
            <pc:docMk/>
            <pc:sldMk cId="3563374716" sldId="492"/>
            <ac:picMk id="11" creationId="{369A619B-6D78-64DC-3299-A7FE5C791385}"/>
          </ac:picMkLst>
        </pc:picChg>
        <pc:picChg chg="add mod">
          <ac:chgData name="Andrew McGregor" userId="834fac37-a377-41c0-a63d-0c534f1948b9" providerId="ADAL" clId="{8FF282FC-ABB7-4987-8EE3-A4773439688C}" dt="2022-09-13T03:47:06.102" v="5197" actId="108"/>
          <ac:picMkLst>
            <pc:docMk/>
            <pc:sldMk cId="3563374716" sldId="492"/>
            <ac:picMk id="13" creationId="{8E9D75B5-590E-608A-EE9E-B310A76CEFBA}"/>
          </ac:picMkLst>
        </pc:picChg>
        <pc:picChg chg="add mod">
          <ac:chgData name="Andrew McGregor" userId="834fac37-a377-41c0-a63d-0c534f1948b9" providerId="ADAL" clId="{8FF282FC-ABB7-4987-8EE3-A4773439688C}" dt="2022-09-13T03:42:49.900" v="5015" actId="1076"/>
          <ac:picMkLst>
            <pc:docMk/>
            <pc:sldMk cId="3563374716" sldId="492"/>
            <ac:picMk id="32" creationId="{C5E37FE4-72E3-79C9-E834-E96E42E6A733}"/>
          </ac:picMkLst>
        </pc:picChg>
      </pc:sldChg>
      <pc:sldChg chg="modSp add mod">
        <pc:chgData name="Andrew McGregor" userId="834fac37-a377-41c0-a63d-0c534f1948b9" providerId="ADAL" clId="{8FF282FC-ABB7-4987-8EE3-A4773439688C}" dt="2022-09-14T01:13:40.153" v="5281" actId="20577"/>
        <pc:sldMkLst>
          <pc:docMk/>
          <pc:sldMk cId="1323496356" sldId="493"/>
        </pc:sldMkLst>
        <pc:spChg chg="mod">
          <ac:chgData name="Andrew McGregor" userId="834fac37-a377-41c0-a63d-0c534f1948b9" providerId="ADAL" clId="{8FF282FC-ABB7-4987-8EE3-A4773439688C}" dt="2022-09-14T01:13:40.153" v="5281" actId="20577"/>
          <ac:spMkLst>
            <pc:docMk/>
            <pc:sldMk cId="1323496356" sldId="493"/>
            <ac:spMk id="2" creationId="{4186B062-BCF9-96B5-2B58-B12F1D96035F}"/>
          </ac:spMkLst>
        </pc:spChg>
      </pc:sldChg>
      <pc:sldChg chg="add del">
        <pc:chgData name="Andrew McGregor" userId="834fac37-a377-41c0-a63d-0c534f1948b9" providerId="ADAL" clId="{8FF282FC-ABB7-4987-8EE3-A4773439688C}" dt="2022-09-14T01:13:47.517" v="5283"/>
        <pc:sldMkLst>
          <pc:docMk/>
          <pc:sldMk cId="125087949" sldId="494"/>
        </pc:sldMkLst>
      </pc:sldChg>
      <pc:sldChg chg="modSp add mod">
        <pc:chgData name="Andrew McGregor" userId="834fac37-a377-41c0-a63d-0c534f1948b9" providerId="ADAL" clId="{8FF282FC-ABB7-4987-8EE3-A4773439688C}" dt="2022-09-25T23:00:35" v="5683" actId="1076"/>
        <pc:sldMkLst>
          <pc:docMk/>
          <pc:sldMk cId="4179406840" sldId="494"/>
        </pc:sldMkLst>
        <pc:spChg chg="mod">
          <ac:chgData name="Andrew McGregor" userId="834fac37-a377-41c0-a63d-0c534f1948b9" providerId="ADAL" clId="{8FF282FC-ABB7-4987-8EE3-A4773439688C}" dt="2022-09-25T23:00:35" v="5683" actId="1076"/>
          <ac:spMkLst>
            <pc:docMk/>
            <pc:sldMk cId="4179406840" sldId="494"/>
            <ac:spMk id="6" creationId="{E4434581-9074-29BB-ED1E-3F076B30F885}"/>
          </ac:spMkLst>
        </pc:spChg>
        <pc:spChg chg="mod">
          <ac:chgData name="Andrew McGregor" userId="834fac37-a377-41c0-a63d-0c534f1948b9" providerId="ADAL" clId="{8FF282FC-ABB7-4987-8EE3-A4773439688C}" dt="2022-09-25T23:00:29.457" v="5682" actId="1076"/>
          <ac:spMkLst>
            <pc:docMk/>
            <pc:sldMk cId="4179406840" sldId="494"/>
            <ac:spMk id="10" creationId="{B4230E44-79D6-8133-8E30-2D08D10A17E5}"/>
          </ac:spMkLst>
        </pc:spChg>
      </pc:sldChg>
      <pc:sldChg chg="modSp add mod">
        <pc:chgData name="Andrew McGregor" userId="834fac37-a377-41c0-a63d-0c534f1948b9" providerId="ADAL" clId="{8FF282FC-ABB7-4987-8EE3-A4773439688C}" dt="2022-09-25T23:00:41.520" v="5687" actId="403"/>
        <pc:sldMkLst>
          <pc:docMk/>
          <pc:sldMk cId="1669571858" sldId="495"/>
        </pc:sldMkLst>
        <pc:spChg chg="mod">
          <ac:chgData name="Andrew McGregor" userId="834fac37-a377-41c0-a63d-0c534f1948b9" providerId="ADAL" clId="{8FF282FC-ABB7-4987-8EE3-A4773439688C}" dt="2022-09-25T23:00:38.473" v="5684" actId="1076"/>
          <ac:spMkLst>
            <pc:docMk/>
            <pc:sldMk cId="1669571858" sldId="495"/>
            <ac:spMk id="6" creationId="{E4434581-9074-29BB-ED1E-3F076B30F885}"/>
          </ac:spMkLst>
        </pc:spChg>
        <pc:spChg chg="mod">
          <ac:chgData name="Andrew McGregor" userId="834fac37-a377-41c0-a63d-0c534f1948b9" providerId="ADAL" clId="{8FF282FC-ABB7-4987-8EE3-A4773439688C}" dt="2022-09-25T23:00:41.520" v="5687" actId="403"/>
          <ac:spMkLst>
            <pc:docMk/>
            <pc:sldMk cId="1669571858" sldId="495"/>
            <ac:spMk id="10" creationId="{B4230E44-79D6-8133-8E30-2D08D10A17E5}"/>
          </ac:spMkLst>
        </pc:spChg>
      </pc:sldChg>
      <pc:sldChg chg="addSp delSp modSp new mod modClrScheme chgLayout">
        <pc:chgData name="Andrew McGregor" userId="834fac37-a377-41c0-a63d-0c534f1948b9" providerId="ADAL" clId="{8FF282FC-ABB7-4987-8EE3-A4773439688C}" dt="2022-09-25T22:21:39.816" v="5465" actId="6549"/>
        <pc:sldMkLst>
          <pc:docMk/>
          <pc:sldMk cId="3474981438" sldId="496"/>
        </pc:sldMkLst>
        <pc:spChg chg="del mod ord">
          <ac:chgData name="Andrew McGregor" userId="834fac37-a377-41c0-a63d-0c534f1948b9" providerId="ADAL" clId="{8FF282FC-ABB7-4987-8EE3-A4773439688C}" dt="2022-09-25T22:17:44.188" v="5365" actId="700"/>
          <ac:spMkLst>
            <pc:docMk/>
            <pc:sldMk cId="3474981438" sldId="496"/>
            <ac:spMk id="2" creationId="{7976CE2A-1479-D01B-5F4A-892A28F544BE}"/>
          </ac:spMkLst>
        </pc:spChg>
        <pc:spChg chg="del mod ord">
          <ac:chgData name="Andrew McGregor" userId="834fac37-a377-41c0-a63d-0c534f1948b9" providerId="ADAL" clId="{8FF282FC-ABB7-4987-8EE3-A4773439688C}" dt="2022-09-25T22:17:44.188" v="5365" actId="700"/>
          <ac:spMkLst>
            <pc:docMk/>
            <pc:sldMk cId="3474981438" sldId="496"/>
            <ac:spMk id="3" creationId="{B4038C7E-6852-9479-1E9B-0FC26EBCBD2B}"/>
          </ac:spMkLst>
        </pc:spChg>
        <pc:spChg chg="del">
          <ac:chgData name="Andrew McGregor" userId="834fac37-a377-41c0-a63d-0c534f1948b9" providerId="ADAL" clId="{8FF282FC-ABB7-4987-8EE3-A4773439688C}" dt="2022-09-25T22:17:44.188" v="5365" actId="700"/>
          <ac:spMkLst>
            <pc:docMk/>
            <pc:sldMk cId="3474981438" sldId="496"/>
            <ac:spMk id="4" creationId="{914DF5B7-B854-6B2E-C4D4-2BDAA7B69061}"/>
          </ac:spMkLst>
        </pc:spChg>
        <pc:spChg chg="del">
          <ac:chgData name="Andrew McGregor" userId="834fac37-a377-41c0-a63d-0c534f1948b9" providerId="ADAL" clId="{8FF282FC-ABB7-4987-8EE3-A4773439688C}" dt="2022-09-25T22:17:44.188" v="5365" actId="700"/>
          <ac:spMkLst>
            <pc:docMk/>
            <pc:sldMk cId="3474981438" sldId="496"/>
            <ac:spMk id="5" creationId="{271DEDBC-6EEB-BCA6-8030-D8187311D1F7}"/>
          </ac:spMkLst>
        </pc:spChg>
        <pc:spChg chg="add del mod ord">
          <ac:chgData name="Andrew McGregor" userId="834fac37-a377-41c0-a63d-0c534f1948b9" providerId="ADAL" clId="{8FF282FC-ABB7-4987-8EE3-A4773439688C}" dt="2022-09-25T22:17:50.425" v="5366" actId="700"/>
          <ac:spMkLst>
            <pc:docMk/>
            <pc:sldMk cId="3474981438" sldId="496"/>
            <ac:spMk id="6" creationId="{C1F67F6B-BEB6-EBC8-EF94-A79F45B9C903}"/>
          </ac:spMkLst>
        </pc:spChg>
        <pc:spChg chg="add del mod ord">
          <ac:chgData name="Andrew McGregor" userId="834fac37-a377-41c0-a63d-0c534f1948b9" providerId="ADAL" clId="{8FF282FC-ABB7-4987-8EE3-A4773439688C}" dt="2022-09-25T22:17:50.425" v="5366" actId="700"/>
          <ac:spMkLst>
            <pc:docMk/>
            <pc:sldMk cId="3474981438" sldId="496"/>
            <ac:spMk id="7" creationId="{8E6663B7-41CE-2FDA-4008-5212ED4857D0}"/>
          </ac:spMkLst>
        </pc:spChg>
        <pc:spChg chg="add mod ord">
          <ac:chgData name="Andrew McGregor" userId="834fac37-a377-41c0-a63d-0c534f1948b9" providerId="ADAL" clId="{8FF282FC-ABB7-4987-8EE3-A4773439688C}" dt="2022-09-25T22:20:56.115" v="5452" actId="1076"/>
          <ac:spMkLst>
            <pc:docMk/>
            <pc:sldMk cId="3474981438" sldId="496"/>
            <ac:spMk id="8" creationId="{9C50843D-0F87-D214-FFBC-5E221DAB2F8E}"/>
          </ac:spMkLst>
        </pc:spChg>
        <pc:spChg chg="add mod ord">
          <ac:chgData name="Andrew McGregor" userId="834fac37-a377-41c0-a63d-0c534f1948b9" providerId="ADAL" clId="{8FF282FC-ABB7-4987-8EE3-A4773439688C}" dt="2022-09-25T22:21:39.816" v="5465" actId="6549"/>
          <ac:spMkLst>
            <pc:docMk/>
            <pc:sldMk cId="3474981438" sldId="496"/>
            <ac:spMk id="9" creationId="{825E952F-587B-012D-489C-D881CCD1FA8F}"/>
          </ac:spMkLst>
        </pc:spChg>
      </pc:sldChg>
    </pc:docChg>
  </pc:docChgLst>
  <pc:docChgLst>
    <pc:chgData name="Andrew McGregor" userId="834fac37-a377-41c0-a63d-0c534f1948b9" providerId="ADAL" clId="{1D7E174F-3204-4749-ABA0-8343BD8C9714}"/>
    <pc:docChg chg="undo custSel addSld delSld modSld sldOrd modSection">
      <pc:chgData name="Andrew McGregor" userId="834fac37-a377-41c0-a63d-0c534f1948b9" providerId="ADAL" clId="{1D7E174F-3204-4749-ABA0-8343BD8C9714}" dt="2022-08-17T09:26:16.785" v="3034" actId="20577"/>
      <pc:docMkLst>
        <pc:docMk/>
      </pc:docMkLst>
      <pc:sldChg chg="del">
        <pc:chgData name="Andrew McGregor" userId="834fac37-a377-41c0-a63d-0c534f1948b9" providerId="ADAL" clId="{1D7E174F-3204-4749-ABA0-8343BD8C9714}" dt="2022-08-12T02:35:46.020" v="1" actId="47"/>
        <pc:sldMkLst>
          <pc:docMk/>
          <pc:sldMk cId="1702769358" sldId="447"/>
        </pc:sldMkLst>
      </pc:sldChg>
      <pc:sldChg chg="delSp modSp del mod">
        <pc:chgData name="Andrew McGregor" userId="834fac37-a377-41c0-a63d-0c534f1948b9" providerId="ADAL" clId="{1D7E174F-3204-4749-ABA0-8343BD8C9714}" dt="2022-08-16T00:46:43.164" v="2356" actId="47"/>
        <pc:sldMkLst>
          <pc:docMk/>
          <pc:sldMk cId="727109731" sldId="448"/>
        </pc:sldMkLst>
        <pc:spChg chg="mod">
          <ac:chgData name="Andrew McGregor" userId="834fac37-a377-41c0-a63d-0c534f1948b9" providerId="ADAL" clId="{1D7E174F-3204-4749-ABA0-8343BD8C9714}" dt="2022-08-16T00:12:06.313" v="1498" actId="6549"/>
          <ac:spMkLst>
            <pc:docMk/>
            <pc:sldMk cId="727109731" sldId="448"/>
            <ac:spMk id="6" creationId="{7D7484C5-0A06-716E-684A-11D03933795D}"/>
          </ac:spMkLst>
        </pc:spChg>
        <pc:spChg chg="del">
          <ac:chgData name="Andrew McGregor" userId="834fac37-a377-41c0-a63d-0c534f1948b9" providerId="ADAL" clId="{1D7E174F-3204-4749-ABA0-8343BD8C9714}" dt="2022-08-16T00:12:15.807" v="1500" actId="478"/>
          <ac:spMkLst>
            <pc:docMk/>
            <pc:sldMk cId="727109731" sldId="448"/>
            <ac:spMk id="8" creationId="{515C9F50-B23E-980E-A3D8-9C1C1629C082}"/>
          </ac:spMkLst>
        </pc:spChg>
        <pc:spChg chg="del">
          <ac:chgData name="Andrew McGregor" userId="834fac37-a377-41c0-a63d-0c534f1948b9" providerId="ADAL" clId="{1D7E174F-3204-4749-ABA0-8343BD8C9714}" dt="2022-08-16T00:12:14.143" v="1499" actId="478"/>
          <ac:spMkLst>
            <pc:docMk/>
            <pc:sldMk cId="727109731" sldId="448"/>
            <ac:spMk id="9" creationId="{829D2CF7-F028-22E0-FB71-C7ED02C1D73E}"/>
          </ac:spMkLst>
        </pc:spChg>
      </pc:sldChg>
      <pc:sldChg chg="addSp delSp modSp mod">
        <pc:chgData name="Andrew McGregor" userId="834fac37-a377-41c0-a63d-0c534f1948b9" providerId="ADAL" clId="{1D7E174F-3204-4749-ABA0-8343BD8C9714}" dt="2022-08-16T03:13:28.796" v="2970" actId="14100"/>
        <pc:sldMkLst>
          <pc:docMk/>
          <pc:sldMk cId="1478878016" sldId="449"/>
        </pc:sldMkLst>
        <pc:spChg chg="mod">
          <ac:chgData name="Andrew McGregor" userId="834fac37-a377-41c0-a63d-0c534f1948b9" providerId="ADAL" clId="{1D7E174F-3204-4749-ABA0-8343BD8C9714}" dt="2022-08-15T23:49:34.205" v="1264" actId="1076"/>
          <ac:spMkLst>
            <pc:docMk/>
            <pc:sldMk cId="1478878016" sldId="449"/>
            <ac:spMk id="7" creationId="{5C86B711-3E90-735A-409E-1E0AD11AF1A6}"/>
          </ac:spMkLst>
        </pc:spChg>
        <pc:spChg chg="mod">
          <ac:chgData name="Andrew McGregor" userId="834fac37-a377-41c0-a63d-0c534f1948b9" providerId="ADAL" clId="{1D7E174F-3204-4749-ABA0-8343BD8C9714}" dt="2022-08-15T23:49:11.111" v="1262" actId="1076"/>
          <ac:spMkLst>
            <pc:docMk/>
            <pc:sldMk cId="1478878016" sldId="449"/>
            <ac:spMk id="8" creationId="{28946629-F00B-95CD-B555-268D155762EF}"/>
          </ac:spMkLst>
        </pc:spChg>
        <pc:spChg chg="mod">
          <ac:chgData name="Andrew McGregor" userId="834fac37-a377-41c0-a63d-0c534f1948b9" providerId="ADAL" clId="{1D7E174F-3204-4749-ABA0-8343BD8C9714}" dt="2022-08-15T23:49:11.111" v="1262" actId="1076"/>
          <ac:spMkLst>
            <pc:docMk/>
            <pc:sldMk cId="1478878016" sldId="449"/>
            <ac:spMk id="9" creationId="{2DDDE3C3-9A7A-6FCE-BFDB-C203917271DA}"/>
          </ac:spMkLst>
        </pc:spChg>
        <pc:spChg chg="mod">
          <ac:chgData name="Andrew McGregor" userId="834fac37-a377-41c0-a63d-0c534f1948b9" providerId="ADAL" clId="{1D7E174F-3204-4749-ABA0-8343BD8C9714}" dt="2022-08-15T23:49:11.111" v="1262" actId="1076"/>
          <ac:spMkLst>
            <pc:docMk/>
            <pc:sldMk cId="1478878016" sldId="449"/>
            <ac:spMk id="10" creationId="{14F3DA71-1BFF-57D7-63B3-572345FD7603}"/>
          </ac:spMkLst>
        </pc:spChg>
        <pc:spChg chg="mod">
          <ac:chgData name="Andrew McGregor" userId="834fac37-a377-41c0-a63d-0c534f1948b9" providerId="ADAL" clId="{1D7E174F-3204-4749-ABA0-8343BD8C9714}" dt="2022-08-15T23:49:11.111" v="1262" actId="1076"/>
          <ac:spMkLst>
            <pc:docMk/>
            <pc:sldMk cId="1478878016" sldId="449"/>
            <ac:spMk id="11" creationId="{F9A32F9C-7E25-229F-2E3D-F4532DD10B97}"/>
          </ac:spMkLst>
        </pc:spChg>
        <pc:spChg chg="mod">
          <ac:chgData name="Andrew McGregor" userId="834fac37-a377-41c0-a63d-0c534f1948b9" providerId="ADAL" clId="{1D7E174F-3204-4749-ABA0-8343BD8C9714}" dt="2022-08-15T23:49:11.111" v="1262" actId="1076"/>
          <ac:spMkLst>
            <pc:docMk/>
            <pc:sldMk cId="1478878016" sldId="449"/>
            <ac:spMk id="12" creationId="{666B7AC2-39C8-8A4F-0521-5A67DDD5428B}"/>
          </ac:spMkLst>
        </pc:spChg>
        <pc:spChg chg="mod">
          <ac:chgData name="Andrew McGregor" userId="834fac37-a377-41c0-a63d-0c534f1948b9" providerId="ADAL" clId="{1D7E174F-3204-4749-ABA0-8343BD8C9714}" dt="2022-08-15T23:49:11.111" v="1262" actId="1076"/>
          <ac:spMkLst>
            <pc:docMk/>
            <pc:sldMk cId="1478878016" sldId="449"/>
            <ac:spMk id="13" creationId="{F78B9CD8-9420-0CCE-48EF-2FE1E6C6914B}"/>
          </ac:spMkLst>
        </pc:spChg>
        <pc:spChg chg="mod">
          <ac:chgData name="Andrew McGregor" userId="834fac37-a377-41c0-a63d-0c534f1948b9" providerId="ADAL" clId="{1D7E174F-3204-4749-ABA0-8343BD8C9714}" dt="2022-08-15T23:49:11.111" v="1262" actId="1076"/>
          <ac:spMkLst>
            <pc:docMk/>
            <pc:sldMk cId="1478878016" sldId="449"/>
            <ac:spMk id="15" creationId="{7D372832-CB9B-CAC5-D2AC-DDEEC565F1D8}"/>
          </ac:spMkLst>
        </pc:spChg>
        <pc:spChg chg="mod">
          <ac:chgData name="Andrew McGregor" userId="834fac37-a377-41c0-a63d-0c534f1948b9" providerId="ADAL" clId="{1D7E174F-3204-4749-ABA0-8343BD8C9714}" dt="2022-08-15T23:49:11.111" v="1262" actId="1076"/>
          <ac:spMkLst>
            <pc:docMk/>
            <pc:sldMk cId="1478878016" sldId="449"/>
            <ac:spMk id="16" creationId="{8F290D25-59FB-BA24-C948-FA444060F6D6}"/>
          </ac:spMkLst>
        </pc:spChg>
        <pc:spChg chg="mod">
          <ac:chgData name="Andrew McGregor" userId="834fac37-a377-41c0-a63d-0c534f1948b9" providerId="ADAL" clId="{1D7E174F-3204-4749-ABA0-8343BD8C9714}" dt="2022-08-15T23:49:11.111" v="1262" actId="1076"/>
          <ac:spMkLst>
            <pc:docMk/>
            <pc:sldMk cId="1478878016" sldId="449"/>
            <ac:spMk id="17" creationId="{8EED2065-10B9-508B-2B1B-9DA911EC1BA0}"/>
          </ac:spMkLst>
        </pc:spChg>
        <pc:spChg chg="mod">
          <ac:chgData name="Andrew McGregor" userId="834fac37-a377-41c0-a63d-0c534f1948b9" providerId="ADAL" clId="{1D7E174F-3204-4749-ABA0-8343BD8C9714}" dt="2022-08-15T23:49:11.111" v="1262" actId="1076"/>
          <ac:spMkLst>
            <pc:docMk/>
            <pc:sldMk cId="1478878016" sldId="449"/>
            <ac:spMk id="19" creationId="{F135CB83-3E60-7C7C-3E01-1D39736ADDA2}"/>
          </ac:spMkLst>
        </pc:spChg>
        <pc:spChg chg="mod">
          <ac:chgData name="Andrew McGregor" userId="834fac37-a377-41c0-a63d-0c534f1948b9" providerId="ADAL" clId="{1D7E174F-3204-4749-ABA0-8343BD8C9714}" dt="2022-08-15T23:49:11.111" v="1262" actId="1076"/>
          <ac:spMkLst>
            <pc:docMk/>
            <pc:sldMk cId="1478878016" sldId="449"/>
            <ac:spMk id="20" creationId="{24D16810-29A7-FC8A-9E40-5B6BF8638924}"/>
          </ac:spMkLst>
        </pc:spChg>
        <pc:spChg chg="mod">
          <ac:chgData name="Andrew McGregor" userId="834fac37-a377-41c0-a63d-0c534f1948b9" providerId="ADAL" clId="{1D7E174F-3204-4749-ABA0-8343BD8C9714}" dt="2022-08-15T23:49:11.111" v="1262" actId="1076"/>
          <ac:spMkLst>
            <pc:docMk/>
            <pc:sldMk cId="1478878016" sldId="449"/>
            <ac:spMk id="21" creationId="{3F9D13C2-FFB0-D85D-0F50-019E1E734DB3}"/>
          </ac:spMkLst>
        </pc:spChg>
        <pc:spChg chg="mod">
          <ac:chgData name="Andrew McGregor" userId="834fac37-a377-41c0-a63d-0c534f1948b9" providerId="ADAL" clId="{1D7E174F-3204-4749-ABA0-8343BD8C9714}" dt="2022-08-16T03:13:28.796" v="2970" actId="14100"/>
          <ac:spMkLst>
            <pc:docMk/>
            <pc:sldMk cId="1478878016" sldId="449"/>
            <ac:spMk id="25" creationId="{3C0834A7-0060-D5B3-865D-60329E831205}"/>
          </ac:spMkLst>
        </pc:spChg>
        <pc:spChg chg="mod">
          <ac:chgData name="Andrew McGregor" userId="834fac37-a377-41c0-a63d-0c534f1948b9" providerId="ADAL" clId="{1D7E174F-3204-4749-ABA0-8343BD8C9714}" dt="2022-08-15T23:49:11.111" v="1262" actId="1076"/>
          <ac:spMkLst>
            <pc:docMk/>
            <pc:sldMk cId="1478878016" sldId="449"/>
            <ac:spMk id="26" creationId="{72094715-5421-339C-8747-258914E1C627}"/>
          </ac:spMkLst>
        </pc:spChg>
        <pc:spChg chg="del mod">
          <ac:chgData name="Andrew McGregor" userId="834fac37-a377-41c0-a63d-0c534f1948b9" providerId="ADAL" clId="{1D7E174F-3204-4749-ABA0-8343BD8C9714}" dt="2022-08-15T22:56:54.036" v="905" actId="478"/>
          <ac:spMkLst>
            <pc:docMk/>
            <pc:sldMk cId="1478878016" sldId="449"/>
            <ac:spMk id="28" creationId="{FCCC86A9-D5D2-08DC-FCE2-D91767E2B665}"/>
          </ac:spMkLst>
        </pc:spChg>
        <pc:spChg chg="mod">
          <ac:chgData name="Andrew McGregor" userId="834fac37-a377-41c0-a63d-0c534f1948b9" providerId="ADAL" clId="{1D7E174F-3204-4749-ABA0-8343BD8C9714}" dt="2022-08-15T23:52:37.860" v="1284" actId="1076"/>
          <ac:spMkLst>
            <pc:docMk/>
            <pc:sldMk cId="1478878016" sldId="449"/>
            <ac:spMk id="29" creationId="{9E44A7D0-BF60-42AB-B439-9EA7469DB691}"/>
          </ac:spMkLst>
        </pc:spChg>
        <pc:spChg chg="mod">
          <ac:chgData name="Andrew McGregor" userId="834fac37-a377-41c0-a63d-0c534f1948b9" providerId="ADAL" clId="{1D7E174F-3204-4749-ABA0-8343BD8C9714}" dt="2022-08-15T23:49:11.111" v="1262" actId="1076"/>
          <ac:spMkLst>
            <pc:docMk/>
            <pc:sldMk cId="1478878016" sldId="449"/>
            <ac:spMk id="30" creationId="{BE5D51DD-316D-B829-0732-46845600E328}"/>
          </ac:spMkLst>
        </pc:spChg>
        <pc:spChg chg="del">
          <ac:chgData name="Andrew McGregor" userId="834fac37-a377-41c0-a63d-0c534f1948b9" providerId="ADAL" clId="{1D7E174F-3204-4749-ABA0-8343BD8C9714}" dt="2022-08-15T22:52:45.766" v="838" actId="478"/>
          <ac:spMkLst>
            <pc:docMk/>
            <pc:sldMk cId="1478878016" sldId="449"/>
            <ac:spMk id="31" creationId="{F91B00B4-1A63-3529-7899-43E1CFB87E6F}"/>
          </ac:spMkLst>
        </pc:spChg>
        <pc:spChg chg="mod">
          <ac:chgData name="Andrew McGregor" userId="834fac37-a377-41c0-a63d-0c534f1948b9" providerId="ADAL" clId="{1D7E174F-3204-4749-ABA0-8343BD8C9714}" dt="2022-08-15T23:49:11.111" v="1262" actId="1076"/>
          <ac:spMkLst>
            <pc:docMk/>
            <pc:sldMk cId="1478878016" sldId="449"/>
            <ac:spMk id="32" creationId="{E77A7F46-A361-340F-6C31-50B10CE04B8A}"/>
          </ac:spMkLst>
        </pc:spChg>
        <pc:spChg chg="mod">
          <ac:chgData name="Andrew McGregor" userId="834fac37-a377-41c0-a63d-0c534f1948b9" providerId="ADAL" clId="{1D7E174F-3204-4749-ABA0-8343BD8C9714}" dt="2022-08-15T23:49:11.111" v="1262" actId="1076"/>
          <ac:spMkLst>
            <pc:docMk/>
            <pc:sldMk cId="1478878016" sldId="449"/>
            <ac:spMk id="33" creationId="{EE95B71D-D5E6-5B33-51DB-A2E6302D7DAD}"/>
          </ac:spMkLst>
        </pc:spChg>
        <pc:spChg chg="mod">
          <ac:chgData name="Andrew McGregor" userId="834fac37-a377-41c0-a63d-0c534f1948b9" providerId="ADAL" clId="{1D7E174F-3204-4749-ABA0-8343BD8C9714}" dt="2022-08-15T23:49:11.111" v="1262" actId="1076"/>
          <ac:spMkLst>
            <pc:docMk/>
            <pc:sldMk cId="1478878016" sldId="449"/>
            <ac:spMk id="35" creationId="{A6F5809C-76BC-942B-68A5-D8EEE983254C}"/>
          </ac:spMkLst>
        </pc:spChg>
        <pc:spChg chg="mod">
          <ac:chgData name="Andrew McGregor" userId="834fac37-a377-41c0-a63d-0c534f1948b9" providerId="ADAL" clId="{1D7E174F-3204-4749-ABA0-8343BD8C9714}" dt="2022-08-15T23:49:11.111" v="1262" actId="1076"/>
          <ac:spMkLst>
            <pc:docMk/>
            <pc:sldMk cId="1478878016" sldId="449"/>
            <ac:spMk id="37" creationId="{AA3B43E2-F9BB-B2EF-8ED5-1E6940FCE5A6}"/>
          </ac:spMkLst>
        </pc:spChg>
        <pc:spChg chg="mod">
          <ac:chgData name="Andrew McGregor" userId="834fac37-a377-41c0-a63d-0c534f1948b9" providerId="ADAL" clId="{1D7E174F-3204-4749-ABA0-8343BD8C9714}" dt="2022-08-15T23:49:11.111" v="1262" actId="1076"/>
          <ac:spMkLst>
            <pc:docMk/>
            <pc:sldMk cId="1478878016" sldId="449"/>
            <ac:spMk id="38" creationId="{D243FAEC-49E1-0706-4FBC-25F9727060AD}"/>
          </ac:spMkLst>
        </pc:spChg>
        <pc:spChg chg="mod">
          <ac:chgData name="Andrew McGregor" userId="834fac37-a377-41c0-a63d-0c534f1948b9" providerId="ADAL" clId="{1D7E174F-3204-4749-ABA0-8343BD8C9714}" dt="2022-08-15T23:49:11.111" v="1262" actId="1076"/>
          <ac:spMkLst>
            <pc:docMk/>
            <pc:sldMk cId="1478878016" sldId="449"/>
            <ac:spMk id="39" creationId="{97CB1CE9-C904-3415-6D12-596F6F6EE13A}"/>
          </ac:spMkLst>
        </pc:spChg>
        <pc:spChg chg="mod">
          <ac:chgData name="Andrew McGregor" userId="834fac37-a377-41c0-a63d-0c534f1948b9" providerId="ADAL" clId="{1D7E174F-3204-4749-ABA0-8343BD8C9714}" dt="2022-08-15T23:49:11.111" v="1262" actId="1076"/>
          <ac:spMkLst>
            <pc:docMk/>
            <pc:sldMk cId="1478878016" sldId="449"/>
            <ac:spMk id="40" creationId="{3514AEA6-7489-FC4C-6AC0-0F9F758CEF31}"/>
          </ac:spMkLst>
        </pc:spChg>
        <pc:spChg chg="mod">
          <ac:chgData name="Andrew McGregor" userId="834fac37-a377-41c0-a63d-0c534f1948b9" providerId="ADAL" clId="{1D7E174F-3204-4749-ABA0-8343BD8C9714}" dt="2022-08-15T23:49:11.111" v="1262" actId="1076"/>
          <ac:spMkLst>
            <pc:docMk/>
            <pc:sldMk cId="1478878016" sldId="449"/>
            <ac:spMk id="41" creationId="{D08A90BA-CCA8-94BA-C83C-46D418A95C35}"/>
          </ac:spMkLst>
        </pc:spChg>
        <pc:spChg chg="mod">
          <ac:chgData name="Andrew McGregor" userId="834fac37-a377-41c0-a63d-0c534f1948b9" providerId="ADAL" clId="{1D7E174F-3204-4749-ABA0-8343BD8C9714}" dt="2022-08-15T23:49:11.111" v="1262" actId="1076"/>
          <ac:spMkLst>
            <pc:docMk/>
            <pc:sldMk cId="1478878016" sldId="449"/>
            <ac:spMk id="42" creationId="{FBE6975F-7FAA-DE27-F825-D897C3C33BDE}"/>
          </ac:spMkLst>
        </pc:spChg>
        <pc:spChg chg="mod">
          <ac:chgData name="Andrew McGregor" userId="834fac37-a377-41c0-a63d-0c534f1948b9" providerId="ADAL" clId="{1D7E174F-3204-4749-ABA0-8343BD8C9714}" dt="2022-08-15T23:49:11.111" v="1262" actId="1076"/>
          <ac:spMkLst>
            <pc:docMk/>
            <pc:sldMk cId="1478878016" sldId="449"/>
            <ac:spMk id="43" creationId="{B7B57166-B61A-6351-3CB2-E3149E906B01}"/>
          </ac:spMkLst>
        </pc:spChg>
        <pc:spChg chg="mod">
          <ac:chgData name="Andrew McGregor" userId="834fac37-a377-41c0-a63d-0c534f1948b9" providerId="ADAL" clId="{1D7E174F-3204-4749-ABA0-8343BD8C9714}" dt="2022-08-15T23:49:11.111" v="1262" actId="1076"/>
          <ac:spMkLst>
            <pc:docMk/>
            <pc:sldMk cId="1478878016" sldId="449"/>
            <ac:spMk id="44" creationId="{EC995B50-433C-ECB5-3C8E-38F33831D295}"/>
          </ac:spMkLst>
        </pc:spChg>
        <pc:spChg chg="mod">
          <ac:chgData name="Andrew McGregor" userId="834fac37-a377-41c0-a63d-0c534f1948b9" providerId="ADAL" clId="{1D7E174F-3204-4749-ABA0-8343BD8C9714}" dt="2022-08-15T23:49:11.111" v="1262" actId="1076"/>
          <ac:spMkLst>
            <pc:docMk/>
            <pc:sldMk cId="1478878016" sldId="449"/>
            <ac:spMk id="45" creationId="{B298CC58-24C8-B29F-409F-B5A310D11592}"/>
          </ac:spMkLst>
        </pc:spChg>
        <pc:spChg chg="mod">
          <ac:chgData name="Andrew McGregor" userId="834fac37-a377-41c0-a63d-0c534f1948b9" providerId="ADAL" clId="{1D7E174F-3204-4749-ABA0-8343BD8C9714}" dt="2022-08-15T23:49:11.111" v="1262" actId="1076"/>
          <ac:spMkLst>
            <pc:docMk/>
            <pc:sldMk cId="1478878016" sldId="449"/>
            <ac:spMk id="46" creationId="{2B7A5609-E4FF-F507-83F4-14EBF7D2DF9A}"/>
          </ac:spMkLst>
        </pc:spChg>
        <pc:spChg chg="mod">
          <ac:chgData name="Andrew McGregor" userId="834fac37-a377-41c0-a63d-0c534f1948b9" providerId="ADAL" clId="{1D7E174F-3204-4749-ABA0-8343BD8C9714}" dt="2022-08-15T23:49:11.111" v="1262" actId="1076"/>
          <ac:spMkLst>
            <pc:docMk/>
            <pc:sldMk cId="1478878016" sldId="449"/>
            <ac:spMk id="48" creationId="{DC214A4A-E819-F4F9-4202-1AFA6B5E7031}"/>
          </ac:spMkLst>
        </pc:spChg>
        <pc:spChg chg="mod">
          <ac:chgData name="Andrew McGregor" userId="834fac37-a377-41c0-a63d-0c534f1948b9" providerId="ADAL" clId="{1D7E174F-3204-4749-ABA0-8343BD8C9714}" dt="2022-08-15T23:49:11.111" v="1262" actId="1076"/>
          <ac:spMkLst>
            <pc:docMk/>
            <pc:sldMk cId="1478878016" sldId="449"/>
            <ac:spMk id="49" creationId="{9216B7E6-7D78-E56C-598C-A97526825BF6}"/>
          </ac:spMkLst>
        </pc:spChg>
        <pc:spChg chg="del">
          <ac:chgData name="Andrew McGregor" userId="834fac37-a377-41c0-a63d-0c534f1948b9" providerId="ADAL" clId="{1D7E174F-3204-4749-ABA0-8343BD8C9714}" dt="2022-08-15T22:40:44.472" v="206" actId="478"/>
          <ac:spMkLst>
            <pc:docMk/>
            <pc:sldMk cId="1478878016" sldId="449"/>
            <ac:spMk id="55" creationId="{F9B10E05-8D96-13F3-B793-866FC580E355}"/>
          </ac:spMkLst>
        </pc:spChg>
        <pc:spChg chg="del">
          <ac:chgData name="Andrew McGregor" userId="834fac37-a377-41c0-a63d-0c534f1948b9" providerId="ADAL" clId="{1D7E174F-3204-4749-ABA0-8343BD8C9714}" dt="2022-08-15T22:40:48.344" v="209" actId="478"/>
          <ac:spMkLst>
            <pc:docMk/>
            <pc:sldMk cId="1478878016" sldId="449"/>
            <ac:spMk id="56" creationId="{D307F6CC-C2EA-1665-9ED7-7CB1A0DFC80B}"/>
          </ac:spMkLst>
        </pc:spChg>
        <pc:spChg chg="mod">
          <ac:chgData name="Andrew McGregor" userId="834fac37-a377-41c0-a63d-0c534f1948b9" providerId="ADAL" clId="{1D7E174F-3204-4749-ABA0-8343BD8C9714}" dt="2022-08-15T23:49:11.111" v="1262" actId="1076"/>
          <ac:spMkLst>
            <pc:docMk/>
            <pc:sldMk cId="1478878016" sldId="449"/>
            <ac:spMk id="57" creationId="{710F18D1-9799-2553-46EF-8C7751091867}"/>
          </ac:spMkLst>
        </pc:spChg>
        <pc:spChg chg="mod">
          <ac:chgData name="Andrew McGregor" userId="834fac37-a377-41c0-a63d-0c534f1948b9" providerId="ADAL" clId="{1D7E174F-3204-4749-ABA0-8343BD8C9714}" dt="2022-08-15T23:49:11.111" v="1262" actId="1076"/>
          <ac:spMkLst>
            <pc:docMk/>
            <pc:sldMk cId="1478878016" sldId="449"/>
            <ac:spMk id="58" creationId="{19617A4E-4B3A-F6D0-8A70-D36753D3FFEC}"/>
          </ac:spMkLst>
        </pc:spChg>
        <pc:spChg chg="mod">
          <ac:chgData name="Andrew McGregor" userId="834fac37-a377-41c0-a63d-0c534f1948b9" providerId="ADAL" clId="{1D7E174F-3204-4749-ABA0-8343BD8C9714}" dt="2022-08-15T23:49:11.111" v="1262" actId="1076"/>
          <ac:spMkLst>
            <pc:docMk/>
            <pc:sldMk cId="1478878016" sldId="449"/>
            <ac:spMk id="60" creationId="{9772F946-EFEB-7E1B-F145-6ACEF3EB042E}"/>
          </ac:spMkLst>
        </pc:spChg>
        <pc:spChg chg="mod">
          <ac:chgData name="Andrew McGregor" userId="834fac37-a377-41c0-a63d-0c534f1948b9" providerId="ADAL" clId="{1D7E174F-3204-4749-ABA0-8343BD8C9714}" dt="2022-08-15T23:49:11.111" v="1262" actId="1076"/>
          <ac:spMkLst>
            <pc:docMk/>
            <pc:sldMk cId="1478878016" sldId="449"/>
            <ac:spMk id="61" creationId="{D61B0370-23EF-D1E3-EE46-6858BC3B1FED}"/>
          </ac:spMkLst>
        </pc:spChg>
        <pc:spChg chg="mod">
          <ac:chgData name="Andrew McGregor" userId="834fac37-a377-41c0-a63d-0c534f1948b9" providerId="ADAL" clId="{1D7E174F-3204-4749-ABA0-8343BD8C9714}" dt="2022-08-15T23:49:11.111" v="1262" actId="1076"/>
          <ac:spMkLst>
            <pc:docMk/>
            <pc:sldMk cId="1478878016" sldId="449"/>
            <ac:spMk id="67" creationId="{2054ECBF-E148-3451-18C2-63918404247F}"/>
          </ac:spMkLst>
        </pc:spChg>
        <pc:spChg chg="mod">
          <ac:chgData name="Andrew McGregor" userId="834fac37-a377-41c0-a63d-0c534f1948b9" providerId="ADAL" clId="{1D7E174F-3204-4749-ABA0-8343BD8C9714}" dt="2022-08-15T23:49:11.111" v="1262" actId="1076"/>
          <ac:spMkLst>
            <pc:docMk/>
            <pc:sldMk cId="1478878016" sldId="449"/>
            <ac:spMk id="68" creationId="{7937D473-2D3F-1C7D-D580-89222A1E0575}"/>
          </ac:spMkLst>
        </pc:spChg>
        <pc:spChg chg="mod">
          <ac:chgData name="Andrew McGregor" userId="834fac37-a377-41c0-a63d-0c534f1948b9" providerId="ADAL" clId="{1D7E174F-3204-4749-ABA0-8343BD8C9714}" dt="2022-08-15T23:49:11.111" v="1262" actId="1076"/>
          <ac:spMkLst>
            <pc:docMk/>
            <pc:sldMk cId="1478878016" sldId="449"/>
            <ac:spMk id="69" creationId="{26B7A706-5B65-DE10-7297-FC4BA568526C}"/>
          </ac:spMkLst>
        </pc:spChg>
        <pc:spChg chg="mod">
          <ac:chgData name="Andrew McGregor" userId="834fac37-a377-41c0-a63d-0c534f1948b9" providerId="ADAL" clId="{1D7E174F-3204-4749-ABA0-8343BD8C9714}" dt="2022-08-15T23:49:11.111" v="1262" actId="1076"/>
          <ac:spMkLst>
            <pc:docMk/>
            <pc:sldMk cId="1478878016" sldId="449"/>
            <ac:spMk id="70" creationId="{3FF7E6A3-FB99-687A-C242-8D8B47C2FE30}"/>
          </ac:spMkLst>
        </pc:spChg>
        <pc:spChg chg="mod">
          <ac:chgData name="Andrew McGregor" userId="834fac37-a377-41c0-a63d-0c534f1948b9" providerId="ADAL" clId="{1D7E174F-3204-4749-ABA0-8343BD8C9714}" dt="2022-08-15T23:49:11.111" v="1262" actId="1076"/>
          <ac:spMkLst>
            <pc:docMk/>
            <pc:sldMk cId="1478878016" sldId="449"/>
            <ac:spMk id="71" creationId="{FE628B72-8286-D947-75C7-54FE5C1A97BB}"/>
          </ac:spMkLst>
        </pc:spChg>
        <pc:spChg chg="mod">
          <ac:chgData name="Andrew McGregor" userId="834fac37-a377-41c0-a63d-0c534f1948b9" providerId="ADAL" clId="{1D7E174F-3204-4749-ABA0-8343BD8C9714}" dt="2022-08-15T23:49:11.111" v="1262" actId="1076"/>
          <ac:spMkLst>
            <pc:docMk/>
            <pc:sldMk cId="1478878016" sldId="449"/>
            <ac:spMk id="72" creationId="{3A2D79C9-A5C5-2774-EA29-78F616378C4E}"/>
          </ac:spMkLst>
        </pc:spChg>
        <pc:spChg chg="mod">
          <ac:chgData name="Andrew McGregor" userId="834fac37-a377-41c0-a63d-0c534f1948b9" providerId="ADAL" clId="{1D7E174F-3204-4749-ABA0-8343BD8C9714}" dt="2022-08-15T23:49:11.111" v="1262" actId="1076"/>
          <ac:spMkLst>
            <pc:docMk/>
            <pc:sldMk cId="1478878016" sldId="449"/>
            <ac:spMk id="73" creationId="{5FEBEC84-31CB-A2DF-8AE1-46CF507E5B6C}"/>
          </ac:spMkLst>
        </pc:spChg>
        <pc:spChg chg="mod">
          <ac:chgData name="Andrew McGregor" userId="834fac37-a377-41c0-a63d-0c534f1948b9" providerId="ADAL" clId="{1D7E174F-3204-4749-ABA0-8343BD8C9714}" dt="2022-08-15T23:49:11.111" v="1262" actId="1076"/>
          <ac:spMkLst>
            <pc:docMk/>
            <pc:sldMk cId="1478878016" sldId="449"/>
            <ac:spMk id="83" creationId="{A2EB7898-F5C7-8124-C30E-CA9802AA2B1F}"/>
          </ac:spMkLst>
        </pc:spChg>
        <pc:spChg chg="mod">
          <ac:chgData name="Andrew McGregor" userId="834fac37-a377-41c0-a63d-0c534f1948b9" providerId="ADAL" clId="{1D7E174F-3204-4749-ABA0-8343BD8C9714}" dt="2022-08-15T23:49:11.111" v="1262" actId="1076"/>
          <ac:spMkLst>
            <pc:docMk/>
            <pc:sldMk cId="1478878016" sldId="449"/>
            <ac:spMk id="84" creationId="{ECDA838A-FE4F-5255-8203-B4CBD375DB0C}"/>
          </ac:spMkLst>
        </pc:spChg>
        <pc:spChg chg="mod">
          <ac:chgData name="Andrew McGregor" userId="834fac37-a377-41c0-a63d-0c534f1948b9" providerId="ADAL" clId="{1D7E174F-3204-4749-ABA0-8343BD8C9714}" dt="2022-08-15T23:49:11.111" v="1262" actId="1076"/>
          <ac:spMkLst>
            <pc:docMk/>
            <pc:sldMk cId="1478878016" sldId="449"/>
            <ac:spMk id="85" creationId="{34298F10-D50F-60E1-167C-B5716A6ED8A0}"/>
          </ac:spMkLst>
        </pc:spChg>
        <pc:spChg chg="mod">
          <ac:chgData name="Andrew McGregor" userId="834fac37-a377-41c0-a63d-0c534f1948b9" providerId="ADAL" clId="{1D7E174F-3204-4749-ABA0-8343BD8C9714}" dt="2022-08-15T23:49:11.111" v="1262" actId="1076"/>
          <ac:spMkLst>
            <pc:docMk/>
            <pc:sldMk cId="1478878016" sldId="449"/>
            <ac:spMk id="86" creationId="{C5BE1B93-68A3-4B67-C3CD-3A208B20F8B1}"/>
          </ac:spMkLst>
        </pc:spChg>
        <pc:spChg chg="mod">
          <ac:chgData name="Andrew McGregor" userId="834fac37-a377-41c0-a63d-0c534f1948b9" providerId="ADAL" clId="{1D7E174F-3204-4749-ABA0-8343BD8C9714}" dt="2022-08-15T23:49:11.111" v="1262" actId="1076"/>
          <ac:spMkLst>
            <pc:docMk/>
            <pc:sldMk cId="1478878016" sldId="449"/>
            <ac:spMk id="87" creationId="{FD3AECC6-A324-680D-7356-5663C8048D3B}"/>
          </ac:spMkLst>
        </pc:spChg>
        <pc:spChg chg="mod">
          <ac:chgData name="Andrew McGregor" userId="834fac37-a377-41c0-a63d-0c534f1948b9" providerId="ADAL" clId="{1D7E174F-3204-4749-ABA0-8343BD8C9714}" dt="2022-08-15T23:49:11.111" v="1262" actId="1076"/>
          <ac:spMkLst>
            <pc:docMk/>
            <pc:sldMk cId="1478878016" sldId="449"/>
            <ac:spMk id="89" creationId="{02A26BC9-09DB-3706-7EB4-F24461EE1476}"/>
          </ac:spMkLst>
        </pc:spChg>
        <pc:spChg chg="mod">
          <ac:chgData name="Andrew McGregor" userId="834fac37-a377-41c0-a63d-0c534f1948b9" providerId="ADAL" clId="{1D7E174F-3204-4749-ABA0-8343BD8C9714}" dt="2022-08-15T23:49:11.111" v="1262" actId="1076"/>
          <ac:spMkLst>
            <pc:docMk/>
            <pc:sldMk cId="1478878016" sldId="449"/>
            <ac:spMk id="90" creationId="{69F175D6-E795-37F8-844D-CDC7883766FB}"/>
          </ac:spMkLst>
        </pc:spChg>
        <pc:spChg chg="mod">
          <ac:chgData name="Andrew McGregor" userId="834fac37-a377-41c0-a63d-0c534f1948b9" providerId="ADAL" clId="{1D7E174F-3204-4749-ABA0-8343BD8C9714}" dt="2022-08-15T23:49:11.111" v="1262" actId="1076"/>
          <ac:spMkLst>
            <pc:docMk/>
            <pc:sldMk cId="1478878016" sldId="449"/>
            <ac:spMk id="91" creationId="{3BC9B8F9-0D8E-C0C1-49AF-685913FCB4C5}"/>
          </ac:spMkLst>
        </pc:spChg>
        <pc:spChg chg="mod">
          <ac:chgData name="Andrew McGregor" userId="834fac37-a377-41c0-a63d-0c534f1948b9" providerId="ADAL" clId="{1D7E174F-3204-4749-ABA0-8343BD8C9714}" dt="2022-08-15T23:49:11.111" v="1262" actId="1076"/>
          <ac:spMkLst>
            <pc:docMk/>
            <pc:sldMk cId="1478878016" sldId="449"/>
            <ac:spMk id="93" creationId="{E14CCC45-3725-1024-B01C-5A67CD145CAC}"/>
          </ac:spMkLst>
        </pc:spChg>
        <pc:spChg chg="mod">
          <ac:chgData name="Andrew McGregor" userId="834fac37-a377-41c0-a63d-0c534f1948b9" providerId="ADAL" clId="{1D7E174F-3204-4749-ABA0-8343BD8C9714}" dt="2022-08-15T23:49:11.111" v="1262" actId="1076"/>
          <ac:spMkLst>
            <pc:docMk/>
            <pc:sldMk cId="1478878016" sldId="449"/>
            <ac:spMk id="94" creationId="{6C18ABF2-34D6-3168-B346-608E23E2BE76}"/>
          </ac:spMkLst>
        </pc:spChg>
        <pc:spChg chg="mod">
          <ac:chgData name="Andrew McGregor" userId="834fac37-a377-41c0-a63d-0c534f1948b9" providerId="ADAL" clId="{1D7E174F-3204-4749-ABA0-8343BD8C9714}" dt="2022-08-15T23:49:11.111" v="1262" actId="1076"/>
          <ac:spMkLst>
            <pc:docMk/>
            <pc:sldMk cId="1478878016" sldId="449"/>
            <ac:spMk id="95" creationId="{E4B0FDB3-F60A-DF92-AAF1-FF787D03164D}"/>
          </ac:spMkLst>
        </pc:spChg>
        <pc:spChg chg="mod">
          <ac:chgData name="Andrew McGregor" userId="834fac37-a377-41c0-a63d-0c534f1948b9" providerId="ADAL" clId="{1D7E174F-3204-4749-ABA0-8343BD8C9714}" dt="2022-08-15T23:49:11.111" v="1262" actId="1076"/>
          <ac:spMkLst>
            <pc:docMk/>
            <pc:sldMk cId="1478878016" sldId="449"/>
            <ac:spMk id="96" creationId="{AF90B9A1-EF70-A4AE-9943-E38ED87F548B}"/>
          </ac:spMkLst>
        </pc:spChg>
        <pc:spChg chg="mod">
          <ac:chgData name="Andrew McGregor" userId="834fac37-a377-41c0-a63d-0c534f1948b9" providerId="ADAL" clId="{1D7E174F-3204-4749-ABA0-8343BD8C9714}" dt="2022-08-15T23:49:11.111" v="1262" actId="1076"/>
          <ac:spMkLst>
            <pc:docMk/>
            <pc:sldMk cId="1478878016" sldId="449"/>
            <ac:spMk id="97" creationId="{4EB8CFBC-40BB-3B4C-07E0-8A98FA71DA1A}"/>
          </ac:spMkLst>
        </pc:spChg>
        <pc:spChg chg="mod">
          <ac:chgData name="Andrew McGregor" userId="834fac37-a377-41c0-a63d-0c534f1948b9" providerId="ADAL" clId="{1D7E174F-3204-4749-ABA0-8343BD8C9714}" dt="2022-08-15T23:49:11.111" v="1262" actId="1076"/>
          <ac:spMkLst>
            <pc:docMk/>
            <pc:sldMk cId="1478878016" sldId="449"/>
            <ac:spMk id="98" creationId="{00FB01B5-1426-2F32-26C7-63E73987ED5B}"/>
          </ac:spMkLst>
        </pc:spChg>
        <pc:spChg chg="mod">
          <ac:chgData name="Andrew McGregor" userId="834fac37-a377-41c0-a63d-0c534f1948b9" providerId="ADAL" clId="{1D7E174F-3204-4749-ABA0-8343BD8C9714}" dt="2022-08-15T23:48:48.702" v="1255" actId="1076"/>
          <ac:spMkLst>
            <pc:docMk/>
            <pc:sldMk cId="1478878016" sldId="449"/>
            <ac:spMk id="99" creationId="{5CB34DC9-7641-80E1-D608-8E4150A9D443}"/>
          </ac:spMkLst>
        </pc:spChg>
        <pc:spChg chg="mod">
          <ac:chgData name="Andrew McGregor" userId="834fac37-a377-41c0-a63d-0c534f1948b9" providerId="ADAL" clId="{1D7E174F-3204-4749-ABA0-8343BD8C9714}" dt="2022-08-15T23:48:48.702" v="1255" actId="1076"/>
          <ac:spMkLst>
            <pc:docMk/>
            <pc:sldMk cId="1478878016" sldId="449"/>
            <ac:spMk id="100" creationId="{444C4E6A-D301-FB67-5D0F-54E532B549E0}"/>
          </ac:spMkLst>
        </pc:spChg>
        <pc:spChg chg="mod">
          <ac:chgData name="Andrew McGregor" userId="834fac37-a377-41c0-a63d-0c534f1948b9" providerId="ADAL" clId="{1D7E174F-3204-4749-ABA0-8343BD8C9714}" dt="2022-08-15T23:48:48.702" v="1255" actId="1076"/>
          <ac:spMkLst>
            <pc:docMk/>
            <pc:sldMk cId="1478878016" sldId="449"/>
            <ac:spMk id="101" creationId="{A1496512-45D8-E276-92D6-F8BF2279096E}"/>
          </ac:spMkLst>
        </pc:spChg>
        <pc:spChg chg="mod">
          <ac:chgData name="Andrew McGregor" userId="834fac37-a377-41c0-a63d-0c534f1948b9" providerId="ADAL" clId="{1D7E174F-3204-4749-ABA0-8343BD8C9714}" dt="2022-08-15T23:48:51.184" v="1256" actId="1076"/>
          <ac:spMkLst>
            <pc:docMk/>
            <pc:sldMk cId="1478878016" sldId="449"/>
            <ac:spMk id="102" creationId="{12906A24-F7A7-994A-48D8-B630BA43C2E8}"/>
          </ac:spMkLst>
        </pc:spChg>
        <pc:spChg chg="mod">
          <ac:chgData name="Andrew McGregor" userId="834fac37-a377-41c0-a63d-0c534f1948b9" providerId="ADAL" clId="{1D7E174F-3204-4749-ABA0-8343BD8C9714}" dt="2022-08-15T23:49:11.111" v="1262" actId="1076"/>
          <ac:spMkLst>
            <pc:docMk/>
            <pc:sldMk cId="1478878016" sldId="449"/>
            <ac:spMk id="103" creationId="{DC1B7DA0-1FA4-383D-E24A-5EEA2C35E18E}"/>
          </ac:spMkLst>
        </pc:spChg>
        <pc:spChg chg="mod">
          <ac:chgData name="Andrew McGregor" userId="834fac37-a377-41c0-a63d-0c534f1948b9" providerId="ADAL" clId="{1D7E174F-3204-4749-ABA0-8343BD8C9714}" dt="2022-08-15T23:49:11.111" v="1262" actId="1076"/>
          <ac:spMkLst>
            <pc:docMk/>
            <pc:sldMk cId="1478878016" sldId="449"/>
            <ac:spMk id="104" creationId="{5CE514C7-BA91-DEC6-FE1A-60BC3F0CFAFA}"/>
          </ac:spMkLst>
        </pc:spChg>
        <pc:spChg chg="mod">
          <ac:chgData name="Andrew McGregor" userId="834fac37-a377-41c0-a63d-0c534f1948b9" providerId="ADAL" clId="{1D7E174F-3204-4749-ABA0-8343BD8C9714}" dt="2022-08-15T22:51:05.921" v="791" actId="164"/>
          <ac:spMkLst>
            <pc:docMk/>
            <pc:sldMk cId="1478878016" sldId="449"/>
            <ac:spMk id="105" creationId="{23A1CA86-A6D6-2E50-64E2-BEA2B2EF9958}"/>
          </ac:spMkLst>
        </pc:spChg>
        <pc:spChg chg="mod">
          <ac:chgData name="Andrew McGregor" userId="834fac37-a377-41c0-a63d-0c534f1948b9" providerId="ADAL" clId="{1D7E174F-3204-4749-ABA0-8343BD8C9714}" dt="2022-08-15T22:51:14.432" v="794" actId="1076"/>
          <ac:spMkLst>
            <pc:docMk/>
            <pc:sldMk cId="1478878016" sldId="449"/>
            <ac:spMk id="106" creationId="{D427CB81-624B-7A48-D049-D9AB08D73F2E}"/>
          </ac:spMkLst>
        </pc:spChg>
        <pc:spChg chg="mod">
          <ac:chgData name="Andrew McGregor" userId="834fac37-a377-41c0-a63d-0c534f1948b9" providerId="ADAL" clId="{1D7E174F-3204-4749-ABA0-8343BD8C9714}" dt="2022-08-15T23:52:28.767" v="1283" actId="20577"/>
          <ac:spMkLst>
            <pc:docMk/>
            <pc:sldMk cId="1478878016" sldId="449"/>
            <ac:spMk id="107" creationId="{81F85A45-5496-7852-341E-89CB2080B69E}"/>
          </ac:spMkLst>
        </pc:spChg>
        <pc:spChg chg="mod">
          <ac:chgData name="Andrew McGregor" userId="834fac37-a377-41c0-a63d-0c534f1948b9" providerId="ADAL" clId="{1D7E174F-3204-4749-ABA0-8343BD8C9714}" dt="2022-08-15T23:48:53.464" v="1257" actId="1076"/>
          <ac:spMkLst>
            <pc:docMk/>
            <pc:sldMk cId="1478878016" sldId="449"/>
            <ac:spMk id="108" creationId="{02F99681-1315-18BC-C2EC-AA37B98A38EB}"/>
          </ac:spMkLst>
        </pc:spChg>
        <pc:spChg chg="mod">
          <ac:chgData name="Andrew McGregor" userId="834fac37-a377-41c0-a63d-0c534f1948b9" providerId="ADAL" clId="{1D7E174F-3204-4749-ABA0-8343BD8C9714}" dt="2022-08-15T23:49:45.965" v="1267" actId="14100"/>
          <ac:spMkLst>
            <pc:docMk/>
            <pc:sldMk cId="1478878016" sldId="449"/>
            <ac:spMk id="109" creationId="{56AEAFCD-BE1A-8776-7D15-8A66EEB8EC6A}"/>
          </ac:spMkLst>
        </pc:spChg>
        <pc:spChg chg="mod">
          <ac:chgData name="Andrew McGregor" userId="834fac37-a377-41c0-a63d-0c534f1948b9" providerId="ADAL" clId="{1D7E174F-3204-4749-ABA0-8343BD8C9714}" dt="2022-08-15T23:48:48.702" v="1255" actId="1076"/>
          <ac:spMkLst>
            <pc:docMk/>
            <pc:sldMk cId="1478878016" sldId="449"/>
            <ac:spMk id="110" creationId="{92CB0D04-CF2B-0942-4979-A3D82BDFE1DE}"/>
          </ac:spMkLst>
        </pc:spChg>
        <pc:spChg chg="del mod">
          <ac:chgData name="Andrew McGregor" userId="834fac37-a377-41c0-a63d-0c534f1948b9" providerId="ADAL" clId="{1D7E174F-3204-4749-ABA0-8343BD8C9714}" dt="2022-08-15T22:54:04.766" v="842" actId="478"/>
          <ac:spMkLst>
            <pc:docMk/>
            <pc:sldMk cId="1478878016" sldId="449"/>
            <ac:spMk id="115" creationId="{5D8D8D6E-BD2E-7520-AA17-5FE98E1A6E9F}"/>
          </ac:spMkLst>
        </pc:spChg>
        <pc:spChg chg="del">
          <ac:chgData name="Andrew McGregor" userId="834fac37-a377-41c0-a63d-0c534f1948b9" providerId="ADAL" clId="{1D7E174F-3204-4749-ABA0-8343BD8C9714}" dt="2022-08-15T22:53:43.295" v="839" actId="478"/>
          <ac:spMkLst>
            <pc:docMk/>
            <pc:sldMk cId="1478878016" sldId="449"/>
            <ac:spMk id="116" creationId="{00C50681-7BBA-57E7-7BE9-EA7757B8EDF9}"/>
          </ac:spMkLst>
        </pc:spChg>
        <pc:spChg chg="add mod">
          <ac:chgData name="Andrew McGregor" userId="834fac37-a377-41c0-a63d-0c534f1948b9" providerId="ADAL" clId="{1D7E174F-3204-4749-ABA0-8343BD8C9714}" dt="2022-08-15T23:49:11.111" v="1262" actId="1076"/>
          <ac:spMkLst>
            <pc:docMk/>
            <pc:sldMk cId="1478878016" sldId="449"/>
            <ac:spMk id="117" creationId="{FDF58687-D593-FE5B-A394-98313954AAFC}"/>
          </ac:spMkLst>
        </pc:spChg>
        <pc:spChg chg="add mod">
          <ac:chgData name="Andrew McGregor" userId="834fac37-a377-41c0-a63d-0c534f1948b9" providerId="ADAL" clId="{1D7E174F-3204-4749-ABA0-8343BD8C9714}" dt="2022-08-15T23:49:11.111" v="1262" actId="1076"/>
          <ac:spMkLst>
            <pc:docMk/>
            <pc:sldMk cId="1478878016" sldId="449"/>
            <ac:spMk id="118" creationId="{307D512E-3B1D-D5DD-9EF0-929EF7038E14}"/>
          </ac:spMkLst>
        </pc:spChg>
        <pc:spChg chg="add mod">
          <ac:chgData name="Andrew McGregor" userId="834fac37-a377-41c0-a63d-0c534f1948b9" providerId="ADAL" clId="{1D7E174F-3204-4749-ABA0-8343BD8C9714}" dt="2022-08-15T23:49:11.111" v="1262" actId="1076"/>
          <ac:spMkLst>
            <pc:docMk/>
            <pc:sldMk cId="1478878016" sldId="449"/>
            <ac:spMk id="119" creationId="{99D03DA2-865A-427F-4DDF-32112B758979}"/>
          </ac:spMkLst>
        </pc:spChg>
        <pc:spChg chg="add mod">
          <ac:chgData name="Andrew McGregor" userId="834fac37-a377-41c0-a63d-0c534f1948b9" providerId="ADAL" clId="{1D7E174F-3204-4749-ABA0-8343BD8C9714}" dt="2022-08-15T23:49:11.111" v="1262" actId="1076"/>
          <ac:spMkLst>
            <pc:docMk/>
            <pc:sldMk cId="1478878016" sldId="449"/>
            <ac:spMk id="121" creationId="{5D55ADCA-9202-76F9-9553-68B8C22C0EBB}"/>
          </ac:spMkLst>
        </pc:spChg>
        <pc:spChg chg="add mod">
          <ac:chgData name="Andrew McGregor" userId="834fac37-a377-41c0-a63d-0c534f1948b9" providerId="ADAL" clId="{1D7E174F-3204-4749-ABA0-8343BD8C9714}" dt="2022-08-15T23:49:11.111" v="1262" actId="1076"/>
          <ac:spMkLst>
            <pc:docMk/>
            <pc:sldMk cId="1478878016" sldId="449"/>
            <ac:spMk id="123" creationId="{1DB219F5-361E-078A-82C9-89D81EFE7C96}"/>
          </ac:spMkLst>
        </pc:spChg>
        <pc:spChg chg="add mod">
          <ac:chgData name="Andrew McGregor" userId="834fac37-a377-41c0-a63d-0c534f1948b9" providerId="ADAL" clId="{1D7E174F-3204-4749-ABA0-8343BD8C9714}" dt="2022-08-15T23:49:11.111" v="1262" actId="1076"/>
          <ac:spMkLst>
            <pc:docMk/>
            <pc:sldMk cId="1478878016" sldId="449"/>
            <ac:spMk id="128" creationId="{A68BF800-B96A-55D4-4A25-66DEF868A6C9}"/>
          </ac:spMkLst>
        </pc:spChg>
        <pc:spChg chg="add mod">
          <ac:chgData name="Andrew McGregor" userId="834fac37-a377-41c0-a63d-0c534f1948b9" providerId="ADAL" clId="{1D7E174F-3204-4749-ABA0-8343BD8C9714}" dt="2022-08-15T23:49:11.111" v="1262" actId="1076"/>
          <ac:spMkLst>
            <pc:docMk/>
            <pc:sldMk cId="1478878016" sldId="449"/>
            <ac:spMk id="130" creationId="{466A836B-2910-66E4-5343-DCD17149C24C}"/>
          </ac:spMkLst>
        </pc:spChg>
        <pc:spChg chg="add mod">
          <ac:chgData name="Andrew McGregor" userId="834fac37-a377-41c0-a63d-0c534f1948b9" providerId="ADAL" clId="{1D7E174F-3204-4749-ABA0-8343BD8C9714}" dt="2022-08-15T23:49:11.111" v="1262" actId="1076"/>
          <ac:spMkLst>
            <pc:docMk/>
            <pc:sldMk cId="1478878016" sldId="449"/>
            <ac:spMk id="132" creationId="{1A256DFC-0E63-0E25-E112-C01803DA57B7}"/>
          </ac:spMkLst>
        </pc:spChg>
        <pc:spChg chg="add mod">
          <ac:chgData name="Andrew McGregor" userId="834fac37-a377-41c0-a63d-0c534f1948b9" providerId="ADAL" clId="{1D7E174F-3204-4749-ABA0-8343BD8C9714}" dt="2022-08-15T22:54:17.757" v="846" actId="164"/>
          <ac:spMkLst>
            <pc:docMk/>
            <pc:sldMk cId="1478878016" sldId="449"/>
            <ac:spMk id="136" creationId="{C5D4BC2A-C836-2BC9-D349-C4B480CAD9C5}"/>
          </ac:spMkLst>
        </pc:spChg>
        <pc:spChg chg="add mod">
          <ac:chgData name="Andrew McGregor" userId="834fac37-a377-41c0-a63d-0c534f1948b9" providerId="ADAL" clId="{1D7E174F-3204-4749-ABA0-8343BD8C9714}" dt="2022-08-15T23:49:11.111" v="1262" actId="1076"/>
          <ac:spMkLst>
            <pc:docMk/>
            <pc:sldMk cId="1478878016" sldId="449"/>
            <ac:spMk id="138" creationId="{9C6CD7B3-942E-E332-C4D9-106C40888A8B}"/>
          </ac:spMkLst>
        </pc:spChg>
        <pc:spChg chg="add mod">
          <ac:chgData name="Andrew McGregor" userId="834fac37-a377-41c0-a63d-0c534f1948b9" providerId="ADAL" clId="{1D7E174F-3204-4749-ABA0-8343BD8C9714}" dt="2022-08-15T23:49:11.111" v="1262" actId="1076"/>
          <ac:spMkLst>
            <pc:docMk/>
            <pc:sldMk cId="1478878016" sldId="449"/>
            <ac:spMk id="139" creationId="{F78BDFD5-21A5-E9CA-8293-CC397AD7701F}"/>
          </ac:spMkLst>
        </pc:spChg>
        <pc:spChg chg="add mod">
          <ac:chgData name="Andrew McGregor" userId="834fac37-a377-41c0-a63d-0c534f1948b9" providerId="ADAL" clId="{1D7E174F-3204-4749-ABA0-8343BD8C9714}" dt="2022-08-15T23:49:11.111" v="1262" actId="1076"/>
          <ac:spMkLst>
            <pc:docMk/>
            <pc:sldMk cId="1478878016" sldId="449"/>
            <ac:spMk id="141" creationId="{34D8F79F-B7CF-01CF-1A0D-214C73C3994F}"/>
          </ac:spMkLst>
        </pc:spChg>
        <pc:spChg chg="add mod">
          <ac:chgData name="Andrew McGregor" userId="834fac37-a377-41c0-a63d-0c534f1948b9" providerId="ADAL" clId="{1D7E174F-3204-4749-ABA0-8343BD8C9714}" dt="2022-08-15T23:49:11.111" v="1262" actId="1076"/>
          <ac:spMkLst>
            <pc:docMk/>
            <pc:sldMk cId="1478878016" sldId="449"/>
            <ac:spMk id="143" creationId="{2DC2324E-E0B7-4E53-553B-6F1EAAD27810}"/>
          </ac:spMkLst>
        </pc:spChg>
        <pc:spChg chg="add mod">
          <ac:chgData name="Andrew McGregor" userId="834fac37-a377-41c0-a63d-0c534f1948b9" providerId="ADAL" clId="{1D7E174F-3204-4749-ABA0-8343BD8C9714}" dt="2022-08-15T23:49:11.111" v="1262" actId="1076"/>
          <ac:spMkLst>
            <pc:docMk/>
            <pc:sldMk cId="1478878016" sldId="449"/>
            <ac:spMk id="145" creationId="{697AD672-C1B7-5F21-0DF2-A6D677E2F647}"/>
          </ac:spMkLst>
        </pc:spChg>
        <pc:spChg chg="add mod">
          <ac:chgData name="Andrew McGregor" userId="834fac37-a377-41c0-a63d-0c534f1948b9" providerId="ADAL" clId="{1D7E174F-3204-4749-ABA0-8343BD8C9714}" dt="2022-08-15T23:52:52.315" v="1285" actId="1076"/>
          <ac:spMkLst>
            <pc:docMk/>
            <pc:sldMk cId="1478878016" sldId="449"/>
            <ac:spMk id="146" creationId="{7D567A2F-D024-BCD2-DF37-48FA87996BB2}"/>
          </ac:spMkLst>
        </pc:spChg>
        <pc:spChg chg="add mod">
          <ac:chgData name="Andrew McGregor" userId="834fac37-a377-41c0-a63d-0c534f1948b9" providerId="ADAL" clId="{1D7E174F-3204-4749-ABA0-8343BD8C9714}" dt="2022-08-15T23:52:25.925" v="1282" actId="20577"/>
          <ac:spMkLst>
            <pc:docMk/>
            <pc:sldMk cId="1478878016" sldId="449"/>
            <ac:spMk id="147" creationId="{01B9A748-D743-63B6-A043-ACDD5BB31F02}"/>
          </ac:spMkLst>
        </pc:spChg>
        <pc:spChg chg="add mod">
          <ac:chgData name="Andrew McGregor" userId="834fac37-a377-41c0-a63d-0c534f1948b9" providerId="ADAL" clId="{1D7E174F-3204-4749-ABA0-8343BD8C9714}" dt="2022-08-16T00:06:50.809" v="1303" actId="20577"/>
          <ac:spMkLst>
            <pc:docMk/>
            <pc:sldMk cId="1478878016" sldId="449"/>
            <ac:spMk id="148" creationId="{BF09B6CB-691E-98B7-F2E7-25BB7B1C7499}"/>
          </ac:spMkLst>
        </pc:spChg>
        <pc:spChg chg="add mod">
          <ac:chgData name="Andrew McGregor" userId="834fac37-a377-41c0-a63d-0c534f1948b9" providerId="ADAL" clId="{1D7E174F-3204-4749-ABA0-8343BD8C9714}" dt="2022-08-15T23:49:11.111" v="1262" actId="1076"/>
          <ac:spMkLst>
            <pc:docMk/>
            <pc:sldMk cId="1478878016" sldId="449"/>
            <ac:spMk id="149" creationId="{D9FC066D-67EF-021B-5F7E-12453DBB3667}"/>
          </ac:spMkLst>
        </pc:spChg>
        <pc:spChg chg="add mod">
          <ac:chgData name="Andrew McGregor" userId="834fac37-a377-41c0-a63d-0c534f1948b9" providerId="ADAL" clId="{1D7E174F-3204-4749-ABA0-8343BD8C9714}" dt="2022-08-15T23:49:11.111" v="1262" actId="1076"/>
          <ac:spMkLst>
            <pc:docMk/>
            <pc:sldMk cId="1478878016" sldId="449"/>
            <ac:spMk id="150" creationId="{41F9DA96-C798-6DB6-AE04-B052BB9CD993}"/>
          </ac:spMkLst>
        </pc:spChg>
        <pc:spChg chg="add mod">
          <ac:chgData name="Andrew McGregor" userId="834fac37-a377-41c0-a63d-0c534f1948b9" providerId="ADAL" clId="{1D7E174F-3204-4749-ABA0-8343BD8C9714}" dt="2022-08-15T23:49:11.111" v="1262" actId="1076"/>
          <ac:spMkLst>
            <pc:docMk/>
            <pc:sldMk cId="1478878016" sldId="449"/>
            <ac:spMk id="151" creationId="{95F3D228-9B8C-A0DC-F0C9-A80CCC6C046D}"/>
          </ac:spMkLst>
        </pc:spChg>
        <pc:grpChg chg="add del mod">
          <ac:chgData name="Andrew McGregor" userId="834fac37-a377-41c0-a63d-0c534f1948b9" providerId="ADAL" clId="{1D7E174F-3204-4749-ABA0-8343BD8C9714}" dt="2022-08-15T22:51:18.958" v="795" actId="478"/>
          <ac:grpSpMkLst>
            <pc:docMk/>
            <pc:sldMk cId="1478878016" sldId="449"/>
            <ac:grpSpMk id="4" creationId="{4292DB1D-A9F1-D6CB-C851-A84856061CDD}"/>
          </ac:grpSpMkLst>
        </pc:grpChg>
        <pc:grpChg chg="add del mod">
          <ac:chgData name="Andrew McGregor" userId="834fac37-a377-41c0-a63d-0c534f1948b9" providerId="ADAL" clId="{1D7E174F-3204-4749-ABA0-8343BD8C9714}" dt="2022-08-15T22:59:27.829" v="918" actId="478"/>
          <ac:grpSpMkLst>
            <pc:docMk/>
            <pc:sldMk cId="1478878016" sldId="449"/>
            <ac:grpSpMk id="5" creationId="{A1FE2FC0-926F-E6B2-2CA4-F7C6B441E939}"/>
          </ac:grpSpMkLst>
        </pc:grpChg>
        <pc:picChg chg="mod">
          <ac:chgData name="Andrew McGregor" userId="834fac37-a377-41c0-a63d-0c534f1948b9" providerId="ADAL" clId="{1D7E174F-3204-4749-ABA0-8343BD8C9714}" dt="2022-08-15T23:49:11.111" v="1262" actId="1076"/>
          <ac:picMkLst>
            <pc:docMk/>
            <pc:sldMk cId="1478878016" sldId="449"/>
            <ac:picMk id="14" creationId="{EE64E619-8578-B443-8AD4-CC853BFD7E34}"/>
          </ac:picMkLst>
        </pc:picChg>
        <pc:picChg chg="mod">
          <ac:chgData name="Andrew McGregor" userId="834fac37-a377-41c0-a63d-0c534f1948b9" providerId="ADAL" clId="{1D7E174F-3204-4749-ABA0-8343BD8C9714}" dt="2022-08-15T23:49:11.111" v="1262" actId="1076"/>
          <ac:picMkLst>
            <pc:docMk/>
            <pc:sldMk cId="1478878016" sldId="449"/>
            <ac:picMk id="18" creationId="{5858932D-22D1-1F78-256E-692CD5CDF70F}"/>
          </ac:picMkLst>
        </pc:picChg>
        <pc:picChg chg="mod">
          <ac:chgData name="Andrew McGregor" userId="834fac37-a377-41c0-a63d-0c534f1948b9" providerId="ADAL" clId="{1D7E174F-3204-4749-ABA0-8343BD8C9714}" dt="2022-08-15T23:49:11.111" v="1262" actId="1076"/>
          <ac:picMkLst>
            <pc:docMk/>
            <pc:sldMk cId="1478878016" sldId="449"/>
            <ac:picMk id="22" creationId="{554D0A06-20A8-1122-2AE0-DA50382EF2E9}"/>
          </ac:picMkLst>
        </pc:picChg>
        <pc:picChg chg="mod">
          <ac:chgData name="Andrew McGregor" userId="834fac37-a377-41c0-a63d-0c534f1948b9" providerId="ADAL" clId="{1D7E174F-3204-4749-ABA0-8343BD8C9714}" dt="2022-08-15T23:49:11.111" v="1262" actId="1076"/>
          <ac:picMkLst>
            <pc:docMk/>
            <pc:sldMk cId="1478878016" sldId="449"/>
            <ac:picMk id="23" creationId="{B3DFFBA6-EC6D-6E6A-0694-627D9EBA816C}"/>
          </ac:picMkLst>
        </pc:picChg>
        <pc:picChg chg="mod">
          <ac:chgData name="Andrew McGregor" userId="834fac37-a377-41c0-a63d-0c534f1948b9" providerId="ADAL" clId="{1D7E174F-3204-4749-ABA0-8343BD8C9714}" dt="2022-08-15T23:49:11.111" v="1262" actId="1076"/>
          <ac:picMkLst>
            <pc:docMk/>
            <pc:sldMk cId="1478878016" sldId="449"/>
            <ac:picMk id="24" creationId="{0D250EF8-F06B-6DAC-50A3-591A2C5BE8D9}"/>
          </ac:picMkLst>
        </pc:picChg>
        <pc:picChg chg="mod">
          <ac:chgData name="Andrew McGregor" userId="834fac37-a377-41c0-a63d-0c534f1948b9" providerId="ADAL" clId="{1D7E174F-3204-4749-ABA0-8343BD8C9714}" dt="2022-08-15T23:49:11.111" v="1262" actId="1076"/>
          <ac:picMkLst>
            <pc:docMk/>
            <pc:sldMk cId="1478878016" sldId="449"/>
            <ac:picMk id="27" creationId="{0EE47AAD-DBED-170A-CE14-CB1824847656}"/>
          </ac:picMkLst>
        </pc:picChg>
        <pc:picChg chg="mod">
          <ac:chgData name="Andrew McGregor" userId="834fac37-a377-41c0-a63d-0c534f1948b9" providerId="ADAL" clId="{1D7E174F-3204-4749-ABA0-8343BD8C9714}" dt="2022-08-15T23:49:11.111" v="1262" actId="1076"/>
          <ac:picMkLst>
            <pc:docMk/>
            <pc:sldMk cId="1478878016" sldId="449"/>
            <ac:picMk id="34" creationId="{03DA7E76-9DEA-4C3A-9B97-E6C7FA24F8E6}"/>
          </ac:picMkLst>
        </pc:picChg>
        <pc:picChg chg="mod">
          <ac:chgData name="Andrew McGregor" userId="834fac37-a377-41c0-a63d-0c534f1948b9" providerId="ADAL" clId="{1D7E174F-3204-4749-ABA0-8343BD8C9714}" dt="2022-08-15T23:49:11.111" v="1262" actId="1076"/>
          <ac:picMkLst>
            <pc:docMk/>
            <pc:sldMk cId="1478878016" sldId="449"/>
            <ac:picMk id="36" creationId="{F6ED3239-CACD-6EE1-D83E-E2677F74E45A}"/>
          </ac:picMkLst>
        </pc:picChg>
        <pc:picChg chg="mod">
          <ac:chgData name="Andrew McGregor" userId="834fac37-a377-41c0-a63d-0c534f1948b9" providerId="ADAL" clId="{1D7E174F-3204-4749-ABA0-8343BD8C9714}" dt="2022-08-15T23:49:11.111" v="1262" actId="1076"/>
          <ac:picMkLst>
            <pc:docMk/>
            <pc:sldMk cId="1478878016" sldId="449"/>
            <ac:picMk id="47" creationId="{61B1597C-5FF5-DE39-554B-8E626170A998}"/>
          </ac:picMkLst>
        </pc:picChg>
        <pc:picChg chg="mod">
          <ac:chgData name="Andrew McGregor" userId="834fac37-a377-41c0-a63d-0c534f1948b9" providerId="ADAL" clId="{1D7E174F-3204-4749-ABA0-8343BD8C9714}" dt="2022-08-15T23:49:11.111" v="1262" actId="1076"/>
          <ac:picMkLst>
            <pc:docMk/>
            <pc:sldMk cId="1478878016" sldId="449"/>
            <ac:picMk id="50" creationId="{2510328D-023D-D439-D39A-43CC5443088C}"/>
          </ac:picMkLst>
        </pc:picChg>
        <pc:picChg chg="mod">
          <ac:chgData name="Andrew McGregor" userId="834fac37-a377-41c0-a63d-0c534f1948b9" providerId="ADAL" clId="{1D7E174F-3204-4749-ABA0-8343BD8C9714}" dt="2022-08-15T23:49:11.111" v="1262" actId="1076"/>
          <ac:picMkLst>
            <pc:docMk/>
            <pc:sldMk cId="1478878016" sldId="449"/>
            <ac:picMk id="51" creationId="{3979AF95-45C8-BF81-5F3D-36548ED0C079}"/>
          </ac:picMkLst>
        </pc:picChg>
        <pc:picChg chg="mod">
          <ac:chgData name="Andrew McGregor" userId="834fac37-a377-41c0-a63d-0c534f1948b9" providerId="ADAL" clId="{1D7E174F-3204-4749-ABA0-8343BD8C9714}" dt="2022-08-15T23:49:11.111" v="1262" actId="1076"/>
          <ac:picMkLst>
            <pc:docMk/>
            <pc:sldMk cId="1478878016" sldId="449"/>
            <ac:picMk id="52" creationId="{0078A088-97EA-B34E-8611-53B1A85DE611}"/>
          </ac:picMkLst>
        </pc:picChg>
        <pc:picChg chg="mod">
          <ac:chgData name="Andrew McGregor" userId="834fac37-a377-41c0-a63d-0c534f1948b9" providerId="ADAL" clId="{1D7E174F-3204-4749-ABA0-8343BD8C9714}" dt="2022-08-15T23:49:11.111" v="1262" actId="1076"/>
          <ac:picMkLst>
            <pc:docMk/>
            <pc:sldMk cId="1478878016" sldId="449"/>
            <ac:picMk id="53" creationId="{0727EA23-9531-4A32-815D-BAC9FB39D174}"/>
          </ac:picMkLst>
        </pc:picChg>
        <pc:picChg chg="mod">
          <ac:chgData name="Andrew McGregor" userId="834fac37-a377-41c0-a63d-0c534f1948b9" providerId="ADAL" clId="{1D7E174F-3204-4749-ABA0-8343BD8C9714}" dt="2022-08-15T23:49:11.111" v="1262" actId="1076"/>
          <ac:picMkLst>
            <pc:docMk/>
            <pc:sldMk cId="1478878016" sldId="449"/>
            <ac:picMk id="54" creationId="{FB4DC950-ECD1-E0D8-0734-DC0A0746077B}"/>
          </ac:picMkLst>
        </pc:picChg>
        <pc:picChg chg="mod">
          <ac:chgData name="Andrew McGregor" userId="834fac37-a377-41c0-a63d-0c534f1948b9" providerId="ADAL" clId="{1D7E174F-3204-4749-ABA0-8343BD8C9714}" dt="2022-08-15T23:49:11.111" v="1262" actId="1076"/>
          <ac:picMkLst>
            <pc:docMk/>
            <pc:sldMk cId="1478878016" sldId="449"/>
            <ac:picMk id="59" creationId="{9BFFD301-96E4-E2A7-615E-7337BCBBA463}"/>
          </ac:picMkLst>
        </pc:picChg>
        <pc:picChg chg="mod">
          <ac:chgData name="Andrew McGregor" userId="834fac37-a377-41c0-a63d-0c534f1948b9" providerId="ADAL" clId="{1D7E174F-3204-4749-ABA0-8343BD8C9714}" dt="2022-08-15T23:49:11.111" v="1262" actId="1076"/>
          <ac:picMkLst>
            <pc:docMk/>
            <pc:sldMk cId="1478878016" sldId="449"/>
            <ac:picMk id="62" creationId="{70550075-BD82-BD76-1697-58C77E9BC073}"/>
          </ac:picMkLst>
        </pc:picChg>
        <pc:picChg chg="mod">
          <ac:chgData name="Andrew McGregor" userId="834fac37-a377-41c0-a63d-0c534f1948b9" providerId="ADAL" clId="{1D7E174F-3204-4749-ABA0-8343BD8C9714}" dt="2022-08-15T23:49:11.111" v="1262" actId="1076"/>
          <ac:picMkLst>
            <pc:docMk/>
            <pc:sldMk cId="1478878016" sldId="449"/>
            <ac:picMk id="63" creationId="{6A438416-B7C1-447B-DF72-53D60FE49CD1}"/>
          </ac:picMkLst>
        </pc:picChg>
        <pc:picChg chg="mod">
          <ac:chgData name="Andrew McGregor" userId="834fac37-a377-41c0-a63d-0c534f1948b9" providerId="ADAL" clId="{1D7E174F-3204-4749-ABA0-8343BD8C9714}" dt="2022-08-15T23:49:11.111" v="1262" actId="1076"/>
          <ac:picMkLst>
            <pc:docMk/>
            <pc:sldMk cId="1478878016" sldId="449"/>
            <ac:picMk id="64" creationId="{F8EB57A7-3EA0-592D-322D-51340BC6FBC4}"/>
          </ac:picMkLst>
        </pc:picChg>
        <pc:picChg chg="mod">
          <ac:chgData name="Andrew McGregor" userId="834fac37-a377-41c0-a63d-0c534f1948b9" providerId="ADAL" clId="{1D7E174F-3204-4749-ABA0-8343BD8C9714}" dt="2022-08-15T23:49:11.111" v="1262" actId="1076"/>
          <ac:picMkLst>
            <pc:docMk/>
            <pc:sldMk cId="1478878016" sldId="449"/>
            <ac:picMk id="65" creationId="{D381B6AA-C6E7-62FE-6BB7-611A9090BA45}"/>
          </ac:picMkLst>
        </pc:picChg>
        <pc:picChg chg="mod">
          <ac:chgData name="Andrew McGregor" userId="834fac37-a377-41c0-a63d-0c534f1948b9" providerId="ADAL" clId="{1D7E174F-3204-4749-ABA0-8343BD8C9714}" dt="2022-08-15T23:49:11.111" v="1262" actId="1076"/>
          <ac:picMkLst>
            <pc:docMk/>
            <pc:sldMk cId="1478878016" sldId="449"/>
            <ac:picMk id="66" creationId="{FB5DA237-B7E6-7615-A52D-7C0546368CF0}"/>
          </ac:picMkLst>
        </pc:picChg>
        <pc:picChg chg="mod">
          <ac:chgData name="Andrew McGregor" userId="834fac37-a377-41c0-a63d-0c534f1948b9" providerId="ADAL" clId="{1D7E174F-3204-4749-ABA0-8343BD8C9714}" dt="2022-08-15T23:49:11.111" v="1262" actId="1076"/>
          <ac:picMkLst>
            <pc:docMk/>
            <pc:sldMk cId="1478878016" sldId="449"/>
            <ac:picMk id="74" creationId="{88DE743C-85EB-D04F-25B3-BE07D34D269F}"/>
          </ac:picMkLst>
        </pc:picChg>
        <pc:picChg chg="mod">
          <ac:chgData name="Andrew McGregor" userId="834fac37-a377-41c0-a63d-0c534f1948b9" providerId="ADAL" clId="{1D7E174F-3204-4749-ABA0-8343BD8C9714}" dt="2022-08-15T23:49:11.111" v="1262" actId="1076"/>
          <ac:picMkLst>
            <pc:docMk/>
            <pc:sldMk cId="1478878016" sldId="449"/>
            <ac:picMk id="75" creationId="{AECDD2D8-D305-067C-14A7-033A7468E04C}"/>
          </ac:picMkLst>
        </pc:picChg>
        <pc:picChg chg="del">
          <ac:chgData name="Andrew McGregor" userId="834fac37-a377-41c0-a63d-0c534f1948b9" providerId="ADAL" clId="{1D7E174F-3204-4749-ABA0-8343BD8C9714}" dt="2022-08-15T22:40:47.442" v="208" actId="478"/>
          <ac:picMkLst>
            <pc:docMk/>
            <pc:sldMk cId="1478878016" sldId="449"/>
            <ac:picMk id="76" creationId="{DEDD2D91-5665-3847-A77D-C0AE9CD3383E}"/>
          </ac:picMkLst>
        </pc:picChg>
        <pc:picChg chg="del">
          <ac:chgData name="Andrew McGregor" userId="834fac37-a377-41c0-a63d-0c534f1948b9" providerId="ADAL" clId="{1D7E174F-3204-4749-ABA0-8343BD8C9714}" dt="2022-08-15T22:40:45.236" v="207" actId="478"/>
          <ac:picMkLst>
            <pc:docMk/>
            <pc:sldMk cId="1478878016" sldId="449"/>
            <ac:picMk id="77" creationId="{41A10B2C-B040-2369-0AC8-1258D9655EAB}"/>
          </ac:picMkLst>
        </pc:picChg>
        <pc:picChg chg="mod">
          <ac:chgData name="Andrew McGregor" userId="834fac37-a377-41c0-a63d-0c534f1948b9" providerId="ADAL" clId="{1D7E174F-3204-4749-ABA0-8343BD8C9714}" dt="2022-08-15T23:49:11.111" v="1262" actId="1076"/>
          <ac:picMkLst>
            <pc:docMk/>
            <pc:sldMk cId="1478878016" sldId="449"/>
            <ac:picMk id="78" creationId="{CED6850C-A957-C7DE-8E5A-FF03B6B44774}"/>
          </ac:picMkLst>
        </pc:picChg>
        <pc:picChg chg="mod">
          <ac:chgData name="Andrew McGregor" userId="834fac37-a377-41c0-a63d-0c534f1948b9" providerId="ADAL" clId="{1D7E174F-3204-4749-ABA0-8343BD8C9714}" dt="2022-08-15T23:50:22.987" v="1268" actId="14100"/>
          <ac:picMkLst>
            <pc:docMk/>
            <pc:sldMk cId="1478878016" sldId="449"/>
            <ac:picMk id="79" creationId="{341D5FF7-E538-0E3A-51D3-61839AF98742}"/>
          </ac:picMkLst>
        </pc:picChg>
        <pc:picChg chg="mod">
          <ac:chgData name="Andrew McGregor" userId="834fac37-a377-41c0-a63d-0c534f1948b9" providerId="ADAL" clId="{1D7E174F-3204-4749-ABA0-8343BD8C9714}" dt="2022-08-15T23:50:38.219" v="1273" actId="1076"/>
          <ac:picMkLst>
            <pc:docMk/>
            <pc:sldMk cId="1478878016" sldId="449"/>
            <ac:picMk id="80" creationId="{83B624D4-A2FB-13A1-D7EC-D9484F3D5E22}"/>
          </ac:picMkLst>
        </pc:picChg>
        <pc:picChg chg="mod">
          <ac:chgData name="Andrew McGregor" userId="834fac37-a377-41c0-a63d-0c534f1948b9" providerId="ADAL" clId="{1D7E174F-3204-4749-ABA0-8343BD8C9714}" dt="2022-08-15T23:50:34.019" v="1272" actId="14100"/>
          <ac:picMkLst>
            <pc:docMk/>
            <pc:sldMk cId="1478878016" sldId="449"/>
            <ac:picMk id="81" creationId="{F8D2925D-F343-08C9-D75E-FB9575A0B5DB}"/>
          </ac:picMkLst>
        </pc:picChg>
        <pc:picChg chg="mod">
          <ac:chgData name="Andrew McGregor" userId="834fac37-a377-41c0-a63d-0c534f1948b9" providerId="ADAL" clId="{1D7E174F-3204-4749-ABA0-8343BD8C9714}" dt="2022-08-15T23:49:11.111" v="1262" actId="1076"/>
          <ac:picMkLst>
            <pc:docMk/>
            <pc:sldMk cId="1478878016" sldId="449"/>
            <ac:picMk id="82" creationId="{53A24D30-D715-E3D5-8099-8EF79FBD01AE}"/>
          </ac:picMkLst>
        </pc:picChg>
        <pc:picChg chg="mod">
          <ac:chgData name="Andrew McGregor" userId="834fac37-a377-41c0-a63d-0c534f1948b9" providerId="ADAL" clId="{1D7E174F-3204-4749-ABA0-8343BD8C9714}" dt="2022-08-15T23:49:11.111" v="1262" actId="1076"/>
          <ac:picMkLst>
            <pc:docMk/>
            <pc:sldMk cId="1478878016" sldId="449"/>
            <ac:picMk id="88" creationId="{FFB9C64A-A007-74E2-1942-52371084E32B}"/>
          </ac:picMkLst>
        </pc:picChg>
        <pc:picChg chg="mod">
          <ac:chgData name="Andrew McGregor" userId="834fac37-a377-41c0-a63d-0c534f1948b9" providerId="ADAL" clId="{1D7E174F-3204-4749-ABA0-8343BD8C9714}" dt="2022-08-15T23:49:11.111" v="1262" actId="1076"/>
          <ac:picMkLst>
            <pc:docMk/>
            <pc:sldMk cId="1478878016" sldId="449"/>
            <ac:picMk id="92" creationId="{1F261FED-74A6-7AF1-5949-30DF13C9FDF6}"/>
          </ac:picMkLst>
        </pc:picChg>
        <pc:picChg chg="mod">
          <ac:chgData name="Andrew McGregor" userId="834fac37-a377-41c0-a63d-0c534f1948b9" providerId="ADAL" clId="{1D7E174F-3204-4749-ABA0-8343BD8C9714}" dt="2022-08-15T23:49:11.111" v="1262" actId="1076"/>
          <ac:picMkLst>
            <pc:docMk/>
            <pc:sldMk cId="1478878016" sldId="449"/>
            <ac:picMk id="111" creationId="{DB4432B5-FB56-DD52-E77A-3C3295DBDE88}"/>
          </ac:picMkLst>
        </pc:picChg>
        <pc:picChg chg="mod">
          <ac:chgData name="Andrew McGregor" userId="834fac37-a377-41c0-a63d-0c534f1948b9" providerId="ADAL" clId="{1D7E174F-3204-4749-ABA0-8343BD8C9714}" dt="2022-08-15T23:49:11.111" v="1262" actId="1076"/>
          <ac:picMkLst>
            <pc:docMk/>
            <pc:sldMk cId="1478878016" sldId="449"/>
            <ac:picMk id="112" creationId="{58CBDD0B-6378-4804-135D-943C2A537EA8}"/>
          </ac:picMkLst>
        </pc:picChg>
        <pc:picChg chg="mod">
          <ac:chgData name="Andrew McGregor" userId="834fac37-a377-41c0-a63d-0c534f1948b9" providerId="ADAL" clId="{1D7E174F-3204-4749-ABA0-8343BD8C9714}" dt="2022-08-15T23:49:11.111" v="1262" actId="1076"/>
          <ac:picMkLst>
            <pc:docMk/>
            <pc:sldMk cId="1478878016" sldId="449"/>
            <ac:picMk id="113" creationId="{85A90D41-FAB5-8300-5C4D-9FCDC98CB1A6}"/>
          </ac:picMkLst>
        </pc:picChg>
        <pc:picChg chg="mod">
          <ac:chgData name="Andrew McGregor" userId="834fac37-a377-41c0-a63d-0c534f1948b9" providerId="ADAL" clId="{1D7E174F-3204-4749-ABA0-8343BD8C9714}" dt="2022-08-15T23:49:11.111" v="1262" actId="1076"/>
          <ac:picMkLst>
            <pc:docMk/>
            <pc:sldMk cId="1478878016" sldId="449"/>
            <ac:picMk id="114" creationId="{7E1478C4-7951-870F-E957-F35349032908}"/>
          </ac:picMkLst>
        </pc:picChg>
        <pc:picChg chg="add mod">
          <ac:chgData name="Andrew McGregor" userId="834fac37-a377-41c0-a63d-0c534f1948b9" providerId="ADAL" clId="{1D7E174F-3204-4749-ABA0-8343BD8C9714}" dt="2022-08-15T23:49:11.111" v="1262" actId="1076"/>
          <ac:picMkLst>
            <pc:docMk/>
            <pc:sldMk cId="1478878016" sldId="449"/>
            <ac:picMk id="120" creationId="{A2004009-4502-227B-4969-399597897C40}"/>
          </ac:picMkLst>
        </pc:picChg>
        <pc:picChg chg="add mod">
          <ac:chgData name="Andrew McGregor" userId="834fac37-a377-41c0-a63d-0c534f1948b9" providerId="ADAL" clId="{1D7E174F-3204-4749-ABA0-8343BD8C9714}" dt="2022-08-15T23:49:11.111" v="1262" actId="1076"/>
          <ac:picMkLst>
            <pc:docMk/>
            <pc:sldMk cId="1478878016" sldId="449"/>
            <ac:picMk id="122" creationId="{16A972AA-C1DB-6EC5-36EF-90C5C8687792}"/>
          </ac:picMkLst>
        </pc:picChg>
        <pc:picChg chg="add mod">
          <ac:chgData name="Andrew McGregor" userId="834fac37-a377-41c0-a63d-0c534f1948b9" providerId="ADAL" clId="{1D7E174F-3204-4749-ABA0-8343BD8C9714}" dt="2022-08-15T23:49:11.111" v="1262" actId="1076"/>
          <ac:picMkLst>
            <pc:docMk/>
            <pc:sldMk cId="1478878016" sldId="449"/>
            <ac:picMk id="124" creationId="{4A59AB68-9E94-DAF7-8A24-2C6C62A7ED06}"/>
          </ac:picMkLst>
        </pc:picChg>
        <pc:picChg chg="add mod">
          <ac:chgData name="Andrew McGregor" userId="834fac37-a377-41c0-a63d-0c534f1948b9" providerId="ADAL" clId="{1D7E174F-3204-4749-ABA0-8343BD8C9714}" dt="2022-08-15T23:49:11.111" v="1262" actId="1076"/>
          <ac:picMkLst>
            <pc:docMk/>
            <pc:sldMk cId="1478878016" sldId="449"/>
            <ac:picMk id="125" creationId="{46D6028F-DE13-FCF9-E3D4-B6FB2E1C97D2}"/>
          </ac:picMkLst>
        </pc:picChg>
        <pc:picChg chg="add mod">
          <ac:chgData name="Andrew McGregor" userId="834fac37-a377-41c0-a63d-0c534f1948b9" providerId="ADAL" clId="{1D7E174F-3204-4749-ABA0-8343BD8C9714}" dt="2022-08-15T23:49:11.111" v="1262" actId="1076"/>
          <ac:picMkLst>
            <pc:docMk/>
            <pc:sldMk cId="1478878016" sldId="449"/>
            <ac:picMk id="126" creationId="{667EB0C8-1E1B-4316-6BE3-74EDF1DD7BC1}"/>
          </ac:picMkLst>
        </pc:picChg>
        <pc:picChg chg="add mod">
          <ac:chgData name="Andrew McGregor" userId="834fac37-a377-41c0-a63d-0c534f1948b9" providerId="ADAL" clId="{1D7E174F-3204-4749-ABA0-8343BD8C9714}" dt="2022-08-15T23:49:11.111" v="1262" actId="1076"/>
          <ac:picMkLst>
            <pc:docMk/>
            <pc:sldMk cId="1478878016" sldId="449"/>
            <ac:picMk id="127" creationId="{EFABBFE0-DF40-C952-9B24-E6CD9A8D1254}"/>
          </ac:picMkLst>
        </pc:picChg>
        <pc:picChg chg="add mod">
          <ac:chgData name="Andrew McGregor" userId="834fac37-a377-41c0-a63d-0c534f1948b9" providerId="ADAL" clId="{1D7E174F-3204-4749-ABA0-8343BD8C9714}" dt="2022-08-15T23:49:11.111" v="1262" actId="1076"/>
          <ac:picMkLst>
            <pc:docMk/>
            <pc:sldMk cId="1478878016" sldId="449"/>
            <ac:picMk id="129" creationId="{C6975B09-5F82-73CC-3CB7-A7B54BA2934A}"/>
          </ac:picMkLst>
        </pc:picChg>
        <pc:picChg chg="add mod">
          <ac:chgData name="Andrew McGregor" userId="834fac37-a377-41c0-a63d-0c534f1948b9" providerId="ADAL" clId="{1D7E174F-3204-4749-ABA0-8343BD8C9714}" dt="2022-08-15T23:49:11.111" v="1262" actId="1076"/>
          <ac:picMkLst>
            <pc:docMk/>
            <pc:sldMk cId="1478878016" sldId="449"/>
            <ac:picMk id="131" creationId="{B8768E65-6AAC-9B3D-9C4B-0E102A12C1A2}"/>
          </ac:picMkLst>
        </pc:picChg>
        <pc:picChg chg="add del mod">
          <ac:chgData name="Andrew McGregor" userId="834fac37-a377-41c0-a63d-0c534f1948b9" providerId="ADAL" clId="{1D7E174F-3204-4749-ABA0-8343BD8C9714}" dt="2022-08-15T22:52:35.481" v="835" actId="478"/>
          <ac:picMkLst>
            <pc:docMk/>
            <pc:sldMk cId="1478878016" sldId="449"/>
            <ac:picMk id="133" creationId="{D22F5DE6-D769-7092-7B59-C2DE3DE4E87E}"/>
          </ac:picMkLst>
        </pc:picChg>
        <pc:picChg chg="add mod">
          <ac:chgData name="Andrew McGregor" userId="834fac37-a377-41c0-a63d-0c534f1948b9" providerId="ADAL" clId="{1D7E174F-3204-4749-ABA0-8343BD8C9714}" dt="2022-08-15T23:49:11.111" v="1262" actId="1076"/>
          <ac:picMkLst>
            <pc:docMk/>
            <pc:sldMk cId="1478878016" sldId="449"/>
            <ac:picMk id="134" creationId="{B8CF7FE1-8DD7-B3A7-1CC4-09B1BACF03FD}"/>
          </ac:picMkLst>
        </pc:picChg>
        <pc:picChg chg="add mod">
          <ac:chgData name="Andrew McGregor" userId="834fac37-a377-41c0-a63d-0c534f1948b9" providerId="ADAL" clId="{1D7E174F-3204-4749-ABA0-8343BD8C9714}" dt="2022-08-15T23:49:11.111" v="1262" actId="1076"/>
          <ac:picMkLst>
            <pc:docMk/>
            <pc:sldMk cId="1478878016" sldId="449"/>
            <ac:picMk id="135" creationId="{C413E7FA-DACD-214D-EB9F-EA7F14E504ED}"/>
          </ac:picMkLst>
        </pc:picChg>
        <pc:picChg chg="add mod">
          <ac:chgData name="Andrew McGregor" userId="834fac37-a377-41c0-a63d-0c534f1948b9" providerId="ADAL" clId="{1D7E174F-3204-4749-ABA0-8343BD8C9714}" dt="2022-08-15T22:54:17.757" v="846" actId="164"/>
          <ac:picMkLst>
            <pc:docMk/>
            <pc:sldMk cId="1478878016" sldId="449"/>
            <ac:picMk id="137" creationId="{9EC94F27-6ABB-2388-041C-82F6564EA8F3}"/>
          </ac:picMkLst>
        </pc:picChg>
        <pc:picChg chg="add mod">
          <ac:chgData name="Andrew McGregor" userId="834fac37-a377-41c0-a63d-0c534f1948b9" providerId="ADAL" clId="{1D7E174F-3204-4749-ABA0-8343BD8C9714}" dt="2022-08-15T23:50:40.492" v="1274" actId="14100"/>
          <ac:picMkLst>
            <pc:docMk/>
            <pc:sldMk cId="1478878016" sldId="449"/>
            <ac:picMk id="140" creationId="{594E1AA9-6E35-ACB4-2A7F-7C06DE5FCA27}"/>
          </ac:picMkLst>
        </pc:picChg>
        <pc:picChg chg="add mod">
          <ac:chgData name="Andrew McGregor" userId="834fac37-a377-41c0-a63d-0c534f1948b9" providerId="ADAL" clId="{1D7E174F-3204-4749-ABA0-8343BD8C9714}" dt="2022-08-15T23:50:44.856" v="1276" actId="14100"/>
          <ac:picMkLst>
            <pc:docMk/>
            <pc:sldMk cId="1478878016" sldId="449"/>
            <ac:picMk id="142" creationId="{6B2890C4-5E4D-B770-F86D-6C9D387A0935}"/>
          </ac:picMkLst>
        </pc:picChg>
        <pc:picChg chg="add mod">
          <ac:chgData name="Andrew McGregor" userId="834fac37-a377-41c0-a63d-0c534f1948b9" providerId="ADAL" clId="{1D7E174F-3204-4749-ABA0-8343BD8C9714}" dt="2022-08-15T23:50:42.441" v="1275" actId="14100"/>
          <ac:picMkLst>
            <pc:docMk/>
            <pc:sldMk cId="1478878016" sldId="449"/>
            <ac:picMk id="144" creationId="{8FE044CF-5862-7381-98CF-3E2DBB1E0B97}"/>
          </ac:picMkLst>
        </pc:picChg>
      </pc:sldChg>
      <pc:sldChg chg="modSp mod ord">
        <pc:chgData name="Andrew McGregor" userId="834fac37-a377-41c0-a63d-0c534f1948b9" providerId="ADAL" clId="{1D7E174F-3204-4749-ABA0-8343BD8C9714}" dt="2022-08-16T01:07:28.104" v="2967"/>
        <pc:sldMkLst>
          <pc:docMk/>
          <pc:sldMk cId="1590010523" sldId="450"/>
        </pc:sldMkLst>
        <pc:spChg chg="mod">
          <ac:chgData name="Andrew McGregor" userId="834fac37-a377-41c0-a63d-0c534f1948b9" providerId="ADAL" clId="{1D7E174F-3204-4749-ABA0-8343BD8C9714}" dt="2022-08-15T23:26:54.277" v="1143" actId="1076"/>
          <ac:spMkLst>
            <pc:docMk/>
            <pc:sldMk cId="1590010523" sldId="450"/>
            <ac:spMk id="4" creationId="{D36B5B63-268A-CA72-CE4E-4FEB612C4F78}"/>
          </ac:spMkLst>
        </pc:spChg>
      </pc:sldChg>
      <pc:sldChg chg="del">
        <pc:chgData name="Andrew McGregor" userId="834fac37-a377-41c0-a63d-0c534f1948b9" providerId="ADAL" clId="{1D7E174F-3204-4749-ABA0-8343BD8C9714}" dt="2022-08-12T02:37:51.413" v="88" actId="47"/>
        <pc:sldMkLst>
          <pc:docMk/>
          <pc:sldMk cId="3341687654" sldId="451"/>
        </pc:sldMkLst>
      </pc:sldChg>
      <pc:sldChg chg="del">
        <pc:chgData name="Andrew McGregor" userId="834fac37-a377-41c0-a63d-0c534f1948b9" providerId="ADAL" clId="{1D7E174F-3204-4749-ABA0-8343BD8C9714}" dt="2022-08-15T23:27:34.212" v="1144" actId="47"/>
        <pc:sldMkLst>
          <pc:docMk/>
          <pc:sldMk cId="174591968" sldId="453"/>
        </pc:sldMkLst>
      </pc:sldChg>
      <pc:sldChg chg="del">
        <pc:chgData name="Andrew McGregor" userId="834fac37-a377-41c0-a63d-0c534f1948b9" providerId="ADAL" clId="{1D7E174F-3204-4749-ABA0-8343BD8C9714}" dt="2022-08-15T23:27:34.212" v="1144" actId="47"/>
        <pc:sldMkLst>
          <pc:docMk/>
          <pc:sldMk cId="3671118994" sldId="454"/>
        </pc:sldMkLst>
      </pc:sldChg>
      <pc:sldChg chg="del">
        <pc:chgData name="Andrew McGregor" userId="834fac37-a377-41c0-a63d-0c534f1948b9" providerId="ADAL" clId="{1D7E174F-3204-4749-ABA0-8343BD8C9714}" dt="2022-08-15T23:27:34.212" v="1144" actId="47"/>
        <pc:sldMkLst>
          <pc:docMk/>
          <pc:sldMk cId="3698471827" sldId="455"/>
        </pc:sldMkLst>
      </pc:sldChg>
      <pc:sldChg chg="del">
        <pc:chgData name="Andrew McGregor" userId="834fac37-a377-41c0-a63d-0c534f1948b9" providerId="ADAL" clId="{1D7E174F-3204-4749-ABA0-8343BD8C9714}" dt="2022-08-15T23:27:34.212" v="1144" actId="47"/>
        <pc:sldMkLst>
          <pc:docMk/>
          <pc:sldMk cId="2198340486" sldId="456"/>
        </pc:sldMkLst>
      </pc:sldChg>
      <pc:sldChg chg="del">
        <pc:chgData name="Andrew McGregor" userId="834fac37-a377-41c0-a63d-0c534f1948b9" providerId="ADAL" clId="{1D7E174F-3204-4749-ABA0-8343BD8C9714}" dt="2022-08-15T23:27:34.212" v="1144" actId="47"/>
        <pc:sldMkLst>
          <pc:docMk/>
          <pc:sldMk cId="1795616242" sldId="457"/>
        </pc:sldMkLst>
      </pc:sldChg>
      <pc:sldChg chg="del">
        <pc:chgData name="Andrew McGregor" userId="834fac37-a377-41c0-a63d-0c534f1948b9" providerId="ADAL" clId="{1D7E174F-3204-4749-ABA0-8343BD8C9714}" dt="2022-08-15T23:27:34.212" v="1144" actId="47"/>
        <pc:sldMkLst>
          <pc:docMk/>
          <pc:sldMk cId="2195857811" sldId="458"/>
        </pc:sldMkLst>
      </pc:sldChg>
      <pc:sldChg chg="ord">
        <pc:chgData name="Andrew McGregor" userId="834fac37-a377-41c0-a63d-0c534f1948b9" providerId="ADAL" clId="{1D7E174F-3204-4749-ABA0-8343BD8C9714}" dt="2022-08-16T01:07:07.933" v="2965" actId="20578"/>
        <pc:sldMkLst>
          <pc:docMk/>
          <pc:sldMk cId="4130891204" sldId="460"/>
        </pc:sldMkLst>
      </pc:sldChg>
      <pc:sldChg chg="del">
        <pc:chgData name="Andrew McGregor" userId="834fac37-a377-41c0-a63d-0c534f1948b9" providerId="ADAL" clId="{1D7E174F-3204-4749-ABA0-8343BD8C9714}" dt="2022-08-15T23:27:34.212" v="1144" actId="47"/>
        <pc:sldMkLst>
          <pc:docMk/>
          <pc:sldMk cId="1601080136" sldId="461"/>
        </pc:sldMkLst>
      </pc:sldChg>
      <pc:sldChg chg="del">
        <pc:chgData name="Andrew McGregor" userId="834fac37-a377-41c0-a63d-0c534f1948b9" providerId="ADAL" clId="{1D7E174F-3204-4749-ABA0-8343BD8C9714}" dt="2022-08-15T23:27:34.212" v="1144" actId="47"/>
        <pc:sldMkLst>
          <pc:docMk/>
          <pc:sldMk cId="928987227" sldId="462"/>
        </pc:sldMkLst>
      </pc:sldChg>
      <pc:sldChg chg="del">
        <pc:chgData name="Andrew McGregor" userId="834fac37-a377-41c0-a63d-0c534f1948b9" providerId="ADAL" clId="{1D7E174F-3204-4749-ABA0-8343BD8C9714}" dt="2022-08-15T23:27:34.212" v="1144" actId="47"/>
        <pc:sldMkLst>
          <pc:docMk/>
          <pc:sldMk cId="4027734649" sldId="463"/>
        </pc:sldMkLst>
      </pc:sldChg>
      <pc:sldChg chg="del">
        <pc:chgData name="Andrew McGregor" userId="834fac37-a377-41c0-a63d-0c534f1948b9" providerId="ADAL" clId="{1D7E174F-3204-4749-ABA0-8343BD8C9714}" dt="2022-08-16T01:06:50.527" v="2964" actId="2696"/>
        <pc:sldMkLst>
          <pc:docMk/>
          <pc:sldMk cId="997509318" sldId="465"/>
        </pc:sldMkLst>
      </pc:sldChg>
      <pc:sldChg chg="add">
        <pc:chgData name="Andrew McGregor" userId="834fac37-a377-41c0-a63d-0c534f1948b9" providerId="ADAL" clId="{1D7E174F-3204-4749-ABA0-8343BD8C9714}" dt="2022-08-12T02:35:39.782" v="0"/>
        <pc:sldMkLst>
          <pc:docMk/>
          <pc:sldMk cId="2888323048" sldId="472"/>
        </pc:sldMkLst>
      </pc:sldChg>
      <pc:sldChg chg="addSp delSp modSp add mod">
        <pc:chgData name="Andrew McGregor" userId="834fac37-a377-41c0-a63d-0c534f1948b9" providerId="ADAL" clId="{1D7E174F-3204-4749-ABA0-8343BD8C9714}" dt="2022-08-12T02:39:49.801" v="138" actId="1076"/>
        <pc:sldMkLst>
          <pc:docMk/>
          <pc:sldMk cId="3507599244" sldId="473"/>
        </pc:sldMkLst>
        <pc:spChg chg="mod">
          <ac:chgData name="Andrew McGregor" userId="834fac37-a377-41c0-a63d-0c534f1948b9" providerId="ADAL" clId="{1D7E174F-3204-4749-ABA0-8343BD8C9714}" dt="2022-08-12T02:35:59.983" v="23" actId="20577"/>
          <ac:spMkLst>
            <pc:docMk/>
            <pc:sldMk cId="3507599244" sldId="473"/>
            <ac:spMk id="2" creationId="{28BB9091-3E16-48C2-9E10-F4FC5046DB9C}"/>
          </ac:spMkLst>
        </pc:spChg>
        <pc:spChg chg="del mod">
          <ac:chgData name="Andrew McGregor" userId="834fac37-a377-41c0-a63d-0c534f1948b9" providerId="ADAL" clId="{1D7E174F-3204-4749-ABA0-8343BD8C9714}" dt="2022-08-12T02:36:39.989" v="35" actId="478"/>
          <ac:spMkLst>
            <pc:docMk/>
            <pc:sldMk cId="3507599244" sldId="473"/>
            <ac:spMk id="13" creationId="{644F39AB-A086-6581-0173-F8E3EE398999}"/>
          </ac:spMkLst>
        </pc:spChg>
        <pc:spChg chg="add mod">
          <ac:chgData name="Andrew McGregor" userId="834fac37-a377-41c0-a63d-0c534f1948b9" providerId="ADAL" clId="{1D7E174F-3204-4749-ABA0-8343BD8C9714}" dt="2022-08-12T02:39:47.483" v="137" actId="1076"/>
          <ac:spMkLst>
            <pc:docMk/>
            <pc:sldMk cId="3507599244" sldId="473"/>
            <ac:spMk id="14" creationId="{458F6F5D-61DD-CC9C-807C-293A7D1D455E}"/>
          </ac:spMkLst>
        </pc:spChg>
        <pc:spChg chg="del">
          <ac:chgData name="Andrew McGregor" userId="834fac37-a377-41c0-a63d-0c534f1948b9" providerId="ADAL" clId="{1D7E174F-3204-4749-ABA0-8343BD8C9714}" dt="2022-08-12T02:36:06.936" v="25" actId="478"/>
          <ac:spMkLst>
            <pc:docMk/>
            <pc:sldMk cId="3507599244" sldId="473"/>
            <ac:spMk id="20" creationId="{AAEE1BD3-E48F-644C-337D-8F65E8546410}"/>
          </ac:spMkLst>
        </pc:spChg>
        <pc:spChg chg="del">
          <ac:chgData name="Andrew McGregor" userId="834fac37-a377-41c0-a63d-0c534f1948b9" providerId="ADAL" clId="{1D7E174F-3204-4749-ABA0-8343BD8C9714}" dt="2022-08-12T02:36:04.935" v="24" actId="478"/>
          <ac:spMkLst>
            <pc:docMk/>
            <pc:sldMk cId="3507599244" sldId="473"/>
            <ac:spMk id="21" creationId="{79EE4F9B-BBF7-22B2-BCC0-23EFD06026B4}"/>
          </ac:spMkLst>
        </pc:spChg>
        <pc:graphicFrameChg chg="mod">
          <ac:chgData name="Andrew McGregor" userId="834fac37-a377-41c0-a63d-0c534f1948b9" providerId="ADAL" clId="{1D7E174F-3204-4749-ABA0-8343BD8C9714}" dt="2022-08-12T02:39:49.801" v="138" actId="1076"/>
          <ac:graphicFrameMkLst>
            <pc:docMk/>
            <pc:sldMk cId="3507599244" sldId="473"/>
            <ac:graphicFrameMk id="7" creationId="{A6C7427D-D27C-378F-7714-4A3561FA6F69}"/>
          </ac:graphicFrameMkLst>
        </pc:graphicFrameChg>
        <pc:cxnChg chg="del">
          <ac:chgData name="Andrew McGregor" userId="834fac37-a377-41c0-a63d-0c534f1948b9" providerId="ADAL" clId="{1D7E174F-3204-4749-ABA0-8343BD8C9714}" dt="2022-08-12T02:36:47.686" v="37" actId="478"/>
          <ac:cxnSpMkLst>
            <pc:docMk/>
            <pc:sldMk cId="3507599244" sldId="473"/>
            <ac:cxnSpMk id="5" creationId="{73F26F63-6E76-98FF-4564-0E2C54481973}"/>
          </ac:cxnSpMkLst>
        </pc:cxnChg>
      </pc:sldChg>
      <pc:sldChg chg="modSp add mod">
        <pc:chgData name="Andrew McGregor" userId="834fac37-a377-41c0-a63d-0c534f1948b9" providerId="ADAL" clId="{1D7E174F-3204-4749-ABA0-8343BD8C9714}" dt="2022-08-16T03:12:22.386" v="2968" actId="1076"/>
        <pc:sldMkLst>
          <pc:docMk/>
          <pc:sldMk cId="223218222" sldId="474"/>
        </pc:sldMkLst>
        <pc:spChg chg="mod">
          <ac:chgData name="Andrew McGregor" userId="834fac37-a377-41c0-a63d-0c534f1948b9" providerId="ADAL" clId="{1D7E174F-3204-4749-ABA0-8343BD8C9714}" dt="2022-08-16T03:12:22.386" v="2968" actId="1076"/>
          <ac:spMkLst>
            <pc:docMk/>
            <pc:sldMk cId="223218222" sldId="474"/>
            <ac:spMk id="2" creationId="{28BB9091-3E16-48C2-9E10-F4FC5046DB9C}"/>
          </ac:spMkLst>
        </pc:spChg>
      </pc:sldChg>
      <pc:sldChg chg="modSp add mod">
        <pc:chgData name="Andrew McGregor" userId="834fac37-a377-41c0-a63d-0c534f1948b9" providerId="ADAL" clId="{1D7E174F-3204-4749-ABA0-8343BD8C9714}" dt="2022-08-17T09:26:16.785" v="3034" actId="20577"/>
        <pc:sldMkLst>
          <pc:docMk/>
          <pc:sldMk cId="3658623197" sldId="475"/>
        </pc:sldMkLst>
        <pc:spChg chg="mod">
          <ac:chgData name="Andrew McGregor" userId="834fac37-a377-41c0-a63d-0c534f1948b9" providerId="ADAL" clId="{1D7E174F-3204-4749-ABA0-8343BD8C9714}" dt="2022-08-17T09:26:16.785" v="3034" actId="20577"/>
          <ac:spMkLst>
            <pc:docMk/>
            <pc:sldMk cId="3658623197" sldId="475"/>
            <ac:spMk id="47" creationId="{9CD9A48C-CD3A-210B-E0A6-BE628C403648}"/>
          </ac:spMkLst>
        </pc:spChg>
        <pc:spChg chg="mod">
          <ac:chgData name="Andrew McGregor" userId="834fac37-a377-41c0-a63d-0c534f1948b9" providerId="ADAL" clId="{1D7E174F-3204-4749-ABA0-8343BD8C9714}" dt="2022-08-17T09:25:27.965" v="3017" actId="1076"/>
          <ac:spMkLst>
            <pc:docMk/>
            <pc:sldMk cId="3658623197" sldId="475"/>
            <ac:spMk id="49" creationId="{C7C4F8A8-D1AD-7F00-DACA-C00A41A904E9}"/>
          </ac:spMkLst>
        </pc:spChg>
      </pc:sldChg>
      <pc:sldChg chg="delSp modSp add mod">
        <pc:chgData name="Andrew McGregor" userId="834fac37-a377-41c0-a63d-0c534f1948b9" providerId="ADAL" clId="{1D7E174F-3204-4749-ABA0-8343BD8C9714}" dt="2022-08-16T01:00:33.948" v="2960" actId="20577"/>
        <pc:sldMkLst>
          <pc:docMk/>
          <pc:sldMk cId="658528825" sldId="476"/>
        </pc:sldMkLst>
        <pc:spChg chg="mod">
          <ac:chgData name="Andrew McGregor" userId="834fac37-a377-41c0-a63d-0c534f1948b9" providerId="ADAL" clId="{1D7E174F-3204-4749-ABA0-8343BD8C9714}" dt="2022-08-16T00:59:34.716" v="2830" actId="20577"/>
          <ac:spMkLst>
            <pc:docMk/>
            <pc:sldMk cId="658528825" sldId="476"/>
            <ac:spMk id="2" creationId="{C80480AF-88B0-4C06-9C0B-C0079720D566}"/>
          </ac:spMkLst>
        </pc:spChg>
        <pc:spChg chg="del mod">
          <ac:chgData name="Andrew McGregor" userId="834fac37-a377-41c0-a63d-0c534f1948b9" providerId="ADAL" clId="{1D7E174F-3204-4749-ABA0-8343BD8C9714}" dt="2022-08-15T23:26:27.309" v="1132" actId="478"/>
          <ac:spMkLst>
            <pc:docMk/>
            <pc:sldMk cId="658528825" sldId="476"/>
            <ac:spMk id="6" creationId="{7D7484C5-0A06-716E-684A-11D03933795D}"/>
          </ac:spMkLst>
        </pc:spChg>
        <pc:spChg chg="mod">
          <ac:chgData name="Andrew McGregor" userId="834fac37-a377-41c0-a63d-0c534f1948b9" providerId="ADAL" clId="{1D7E174F-3204-4749-ABA0-8343BD8C9714}" dt="2022-08-16T01:00:33.948" v="2960" actId="20577"/>
          <ac:spMkLst>
            <pc:docMk/>
            <pc:sldMk cId="658528825" sldId="476"/>
            <ac:spMk id="8" creationId="{515C9F50-B23E-980E-A3D8-9C1C1629C082}"/>
          </ac:spMkLst>
        </pc:spChg>
        <pc:spChg chg="del mod">
          <ac:chgData name="Andrew McGregor" userId="834fac37-a377-41c0-a63d-0c534f1948b9" providerId="ADAL" clId="{1D7E174F-3204-4749-ABA0-8343BD8C9714}" dt="2022-08-15T23:26:32.732" v="1134" actId="478"/>
          <ac:spMkLst>
            <pc:docMk/>
            <pc:sldMk cId="658528825" sldId="476"/>
            <ac:spMk id="9" creationId="{829D2CF7-F028-22E0-FB71-C7ED02C1D73E}"/>
          </ac:spMkLst>
        </pc:spChg>
      </pc:sldChg>
      <pc:sldChg chg="addSp delSp modSp add mod ord">
        <pc:chgData name="Andrew McGregor" userId="834fac37-a377-41c0-a63d-0c534f1948b9" providerId="ADAL" clId="{1D7E174F-3204-4749-ABA0-8343BD8C9714}" dt="2022-08-16T03:48:06.947" v="2976" actId="20577"/>
        <pc:sldMkLst>
          <pc:docMk/>
          <pc:sldMk cId="2788244373" sldId="477"/>
        </pc:sldMkLst>
        <pc:spChg chg="mod">
          <ac:chgData name="Andrew McGregor" userId="834fac37-a377-41c0-a63d-0c534f1948b9" providerId="ADAL" clId="{1D7E174F-3204-4749-ABA0-8343BD8C9714}" dt="2022-08-16T03:47:23.637" v="2975" actId="313"/>
          <ac:spMkLst>
            <pc:docMk/>
            <pc:sldMk cId="2788244373" sldId="477"/>
            <ac:spMk id="6" creationId="{7D7484C5-0A06-716E-684A-11D03933795D}"/>
          </ac:spMkLst>
        </pc:spChg>
        <pc:spChg chg="del">
          <ac:chgData name="Andrew McGregor" userId="834fac37-a377-41c0-a63d-0c534f1948b9" providerId="ADAL" clId="{1D7E174F-3204-4749-ABA0-8343BD8C9714}" dt="2022-08-15T23:21:48.064" v="1052" actId="478"/>
          <ac:spMkLst>
            <pc:docMk/>
            <pc:sldMk cId="2788244373" sldId="477"/>
            <ac:spMk id="8" creationId="{515C9F50-B23E-980E-A3D8-9C1C1629C082}"/>
          </ac:spMkLst>
        </pc:spChg>
        <pc:spChg chg="del">
          <ac:chgData name="Andrew McGregor" userId="834fac37-a377-41c0-a63d-0c534f1948b9" providerId="ADAL" clId="{1D7E174F-3204-4749-ABA0-8343BD8C9714}" dt="2022-08-15T23:21:46.682" v="1051" actId="478"/>
          <ac:spMkLst>
            <pc:docMk/>
            <pc:sldMk cId="2788244373" sldId="477"/>
            <ac:spMk id="9" creationId="{829D2CF7-F028-22E0-FB71-C7ED02C1D73E}"/>
          </ac:spMkLst>
        </pc:spChg>
        <pc:graphicFrameChg chg="add mod modGraphic">
          <ac:chgData name="Andrew McGregor" userId="834fac37-a377-41c0-a63d-0c534f1948b9" providerId="ADAL" clId="{1D7E174F-3204-4749-ABA0-8343BD8C9714}" dt="2022-08-16T03:48:06.947" v="2976" actId="20577"/>
          <ac:graphicFrameMkLst>
            <pc:docMk/>
            <pc:sldMk cId="2788244373" sldId="477"/>
            <ac:graphicFrameMk id="4" creationId="{DD198C1E-06A7-A839-369F-3063C1EDE961}"/>
          </ac:graphicFrameMkLst>
        </pc:graphicFrameChg>
      </pc:sldChg>
      <pc:sldChg chg="addSp delSp modSp add mod">
        <pc:chgData name="Andrew McGregor" userId="834fac37-a377-41c0-a63d-0c534f1948b9" providerId="ADAL" clId="{1D7E174F-3204-4749-ABA0-8343BD8C9714}" dt="2022-08-16T00:59:05.278" v="2828" actId="1076"/>
        <pc:sldMkLst>
          <pc:docMk/>
          <pc:sldMk cId="4001374312" sldId="478"/>
        </pc:sldMkLst>
        <pc:spChg chg="mod">
          <ac:chgData name="Andrew McGregor" userId="834fac37-a377-41c0-a63d-0c534f1948b9" providerId="ADAL" clId="{1D7E174F-3204-4749-ABA0-8343BD8C9714}" dt="2022-08-16T00:32:49.997" v="1549" actId="14100"/>
          <ac:spMkLst>
            <pc:docMk/>
            <pc:sldMk cId="4001374312" sldId="478"/>
            <ac:spMk id="7" creationId="{5C86B711-3E90-735A-409E-1E0AD11AF1A6}"/>
          </ac:spMkLst>
        </pc:spChg>
        <pc:spChg chg="del">
          <ac:chgData name="Andrew McGregor" userId="834fac37-a377-41c0-a63d-0c534f1948b9" providerId="ADAL" clId="{1D7E174F-3204-4749-ABA0-8343BD8C9714}" dt="2022-08-16T00:07:37.141" v="1305" actId="478"/>
          <ac:spMkLst>
            <pc:docMk/>
            <pc:sldMk cId="4001374312" sldId="478"/>
            <ac:spMk id="8" creationId="{28946629-F00B-95CD-B555-268D155762EF}"/>
          </ac:spMkLst>
        </pc:spChg>
        <pc:spChg chg="del">
          <ac:chgData name="Andrew McGregor" userId="834fac37-a377-41c0-a63d-0c534f1948b9" providerId="ADAL" clId="{1D7E174F-3204-4749-ABA0-8343BD8C9714}" dt="2022-08-16T00:07:37.141" v="1305" actId="478"/>
          <ac:spMkLst>
            <pc:docMk/>
            <pc:sldMk cId="4001374312" sldId="478"/>
            <ac:spMk id="9" creationId="{2DDDE3C3-9A7A-6FCE-BFDB-C203917271DA}"/>
          </ac:spMkLst>
        </pc:spChg>
        <pc:spChg chg="mod">
          <ac:chgData name="Andrew McGregor" userId="834fac37-a377-41c0-a63d-0c534f1948b9" providerId="ADAL" clId="{1D7E174F-3204-4749-ABA0-8343BD8C9714}" dt="2022-08-16T00:55:03.357" v="2766" actId="1076"/>
          <ac:spMkLst>
            <pc:docMk/>
            <pc:sldMk cId="4001374312" sldId="478"/>
            <ac:spMk id="10" creationId="{14F3DA71-1BFF-57D7-63B3-572345FD7603}"/>
          </ac:spMkLst>
        </pc:spChg>
        <pc:spChg chg="del">
          <ac:chgData name="Andrew McGregor" userId="834fac37-a377-41c0-a63d-0c534f1948b9" providerId="ADAL" clId="{1D7E174F-3204-4749-ABA0-8343BD8C9714}" dt="2022-08-16T00:07:37.141" v="1305" actId="478"/>
          <ac:spMkLst>
            <pc:docMk/>
            <pc:sldMk cId="4001374312" sldId="478"/>
            <ac:spMk id="11" creationId="{F9A32F9C-7E25-229F-2E3D-F4532DD10B97}"/>
          </ac:spMkLst>
        </pc:spChg>
        <pc:spChg chg="del">
          <ac:chgData name="Andrew McGregor" userId="834fac37-a377-41c0-a63d-0c534f1948b9" providerId="ADAL" clId="{1D7E174F-3204-4749-ABA0-8343BD8C9714}" dt="2022-08-16T00:07:37.141" v="1305" actId="478"/>
          <ac:spMkLst>
            <pc:docMk/>
            <pc:sldMk cId="4001374312" sldId="478"/>
            <ac:spMk id="12" creationId="{666B7AC2-39C8-8A4F-0521-5A67DDD5428B}"/>
          </ac:spMkLst>
        </pc:spChg>
        <pc:spChg chg="mod">
          <ac:chgData name="Andrew McGregor" userId="834fac37-a377-41c0-a63d-0c534f1948b9" providerId="ADAL" clId="{1D7E174F-3204-4749-ABA0-8343BD8C9714}" dt="2022-08-16T00:45:13.360" v="2354" actId="1076"/>
          <ac:spMkLst>
            <pc:docMk/>
            <pc:sldMk cId="4001374312" sldId="478"/>
            <ac:spMk id="13" creationId="{F78B9CD8-9420-0CCE-48EF-2FE1E6C6914B}"/>
          </ac:spMkLst>
        </pc:spChg>
        <pc:spChg chg="del">
          <ac:chgData name="Andrew McGregor" userId="834fac37-a377-41c0-a63d-0c534f1948b9" providerId="ADAL" clId="{1D7E174F-3204-4749-ABA0-8343BD8C9714}" dt="2022-08-16T00:07:37.141" v="1305" actId="478"/>
          <ac:spMkLst>
            <pc:docMk/>
            <pc:sldMk cId="4001374312" sldId="478"/>
            <ac:spMk id="15" creationId="{7D372832-CB9B-CAC5-D2AC-DDEEC565F1D8}"/>
          </ac:spMkLst>
        </pc:spChg>
        <pc:spChg chg="del">
          <ac:chgData name="Andrew McGregor" userId="834fac37-a377-41c0-a63d-0c534f1948b9" providerId="ADAL" clId="{1D7E174F-3204-4749-ABA0-8343BD8C9714}" dt="2022-08-16T00:07:37.141" v="1305" actId="478"/>
          <ac:spMkLst>
            <pc:docMk/>
            <pc:sldMk cId="4001374312" sldId="478"/>
            <ac:spMk id="16" creationId="{8F290D25-59FB-BA24-C948-FA444060F6D6}"/>
          </ac:spMkLst>
        </pc:spChg>
        <pc:spChg chg="del">
          <ac:chgData name="Andrew McGregor" userId="834fac37-a377-41c0-a63d-0c534f1948b9" providerId="ADAL" clId="{1D7E174F-3204-4749-ABA0-8343BD8C9714}" dt="2022-08-16T00:07:37.141" v="1305" actId="478"/>
          <ac:spMkLst>
            <pc:docMk/>
            <pc:sldMk cId="4001374312" sldId="478"/>
            <ac:spMk id="17" creationId="{8EED2065-10B9-508B-2B1B-9DA911EC1BA0}"/>
          </ac:spMkLst>
        </pc:spChg>
        <pc:spChg chg="del">
          <ac:chgData name="Andrew McGregor" userId="834fac37-a377-41c0-a63d-0c534f1948b9" providerId="ADAL" clId="{1D7E174F-3204-4749-ABA0-8343BD8C9714}" dt="2022-08-16T00:07:37.141" v="1305" actId="478"/>
          <ac:spMkLst>
            <pc:docMk/>
            <pc:sldMk cId="4001374312" sldId="478"/>
            <ac:spMk id="19" creationId="{F135CB83-3E60-7C7C-3E01-1D39736ADDA2}"/>
          </ac:spMkLst>
        </pc:spChg>
        <pc:spChg chg="del">
          <ac:chgData name="Andrew McGregor" userId="834fac37-a377-41c0-a63d-0c534f1948b9" providerId="ADAL" clId="{1D7E174F-3204-4749-ABA0-8343BD8C9714}" dt="2022-08-16T00:07:37.141" v="1305" actId="478"/>
          <ac:spMkLst>
            <pc:docMk/>
            <pc:sldMk cId="4001374312" sldId="478"/>
            <ac:spMk id="20" creationId="{24D16810-29A7-FC8A-9E40-5B6BF8638924}"/>
          </ac:spMkLst>
        </pc:spChg>
        <pc:spChg chg="del">
          <ac:chgData name="Andrew McGregor" userId="834fac37-a377-41c0-a63d-0c534f1948b9" providerId="ADAL" clId="{1D7E174F-3204-4749-ABA0-8343BD8C9714}" dt="2022-08-16T00:07:37.141" v="1305" actId="478"/>
          <ac:spMkLst>
            <pc:docMk/>
            <pc:sldMk cId="4001374312" sldId="478"/>
            <ac:spMk id="21" creationId="{3F9D13C2-FFB0-D85D-0F50-019E1E734DB3}"/>
          </ac:spMkLst>
        </pc:spChg>
        <pc:spChg chg="del">
          <ac:chgData name="Andrew McGregor" userId="834fac37-a377-41c0-a63d-0c534f1948b9" providerId="ADAL" clId="{1D7E174F-3204-4749-ABA0-8343BD8C9714}" dt="2022-08-16T00:07:37.141" v="1305" actId="478"/>
          <ac:spMkLst>
            <pc:docMk/>
            <pc:sldMk cId="4001374312" sldId="478"/>
            <ac:spMk id="25" creationId="{3C0834A7-0060-D5B3-865D-60329E831205}"/>
          </ac:spMkLst>
        </pc:spChg>
        <pc:spChg chg="del">
          <ac:chgData name="Andrew McGregor" userId="834fac37-a377-41c0-a63d-0c534f1948b9" providerId="ADAL" clId="{1D7E174F-3204-4749-ABA0-8343BD8C9714}" dt="2022-08-16T00:07:37.141" v="1305" actId="478"/>
          <ac:spMkLst>
            <pc:docMk/>
            <pc:sldMk cId="4001374312" sldId="478"/>
            <ac:spMk id="26" creationId="{72094715-5421-339C-8747-258914E1C627}"/>
          </ac:spMkLst>
        </pc:spChg>
        <pc:spChg chg="mod">
          <ac:chgData name="Andrew McGregor" userId="834fac37-a377-41c0-a63d-0c534f1948b9" providerId="ADAL" clId="{1D7E174F-3204-4749-ABA0-8343BD8C9714}" dt="2022-08-16T00:51:02.133" v="2704" actId="1036"/>
          <ac:spMkLst>
            <pc:docMk/>
            <pc:sldMk cId="4001374312" sldId="478"/>
            <ac:spMk id="29" creationId="{9E44A7D0-BF60-42AB-B439-9EA7469DB691}"/>
          </ac:spMkLst>
        </pc:spChg>
        <pc:spChg chg="mod">
          <ac:chgData name="Andrew McGregor" userId="834fac37-a377-41c0-a63d-0c534f1948b9" providerId="ADAL" clId="{1D7E174F-3204-4749-ABA0-8343BD8C9714}" dt="2022-08-16T00:51:02.133" v="2704" actId="1036"/>
          <ac:spMkLst>
            <pc:docMk/>
            <pc:sldMk cId="4001374312" sldId="478"/>
            <ac:spMk id="30" creationId="{BE5D51DD-316D-B829-0732-46845600E328}"/>
          </ac:spMkLst>
        </pc:spChg>
        <pc:spChg chg="mod">
          <ac:chgData name="Andrew McGregor" userId="834fac37-a377-41c0-a63d-0c534f1948b9" providerId="ADAL" clId="{1D7E174F-3204-4749-ABA0-8343BD8C9714}" dt="2022-08-16T00:59:05.278" v="2828" actId="1076"/>
          <ac:spMkLst>
            <pc:docMk/>
            <pc:sldMk cId="4001374312" sldId="478"/>
            <ac:spMk id="32" creationId="{E77A7F46-A361-340F-6C31-50B10CE04B8A}"/>
          </ac:spMkLst>
        </pc:spChg>
        <pc:spChg chg="mod">
          <ac:chgData name="Andrew McGregor" userId="834fac37-a377-41c0-a63d-0c534f1948b9" providerId="ADAL" clId="{1D7E174F-3204-4749-ABA0-8343BD8C9714}" dt="2022-08-16T00:45:13.360" v="2354" actId="1076"/>
          <ac:spMkLst>
            <pc:docMk/>
            <pc:sldMk cId="4001374312" sldId="478"/>
            <ac:spMk id="33" creationId="{EE95B71D-D5E6-5B33-51DB-A2E6302D7DAD}"/>
          </ac:spMkLst>
        </pc:spChg>
        <pc:spChg chg="mod">
          <ac:chgData name="Andrew McGregor" userId="834fac37-a377-41c0-a63d-0c534f1948b9" providerId="ADAL" clId="{1D7E174F-3204-4749-ABA0-8343BD8C9714}" dt="2022-08-16T00:57:27.106" v="2807" actId="1076"/>
          <ac:spMkLst>
            <pc:docMk/>
            <pc:sldMk cId="4001374312" sldId="478"/>
            <ac:spMk id="35" creationId="{A6F5809C-76BC-942B-68A5-D8EEE983254C}"/>
          </ac:spMkLst>
        </pc:spChg>
        <pc:spChg chg="mod">
          <ac:chgData name="Andrew McGregor" userId="834fac37-a377-41c0-a63d-0c534f1948b9" providerId="ADAL" clId="{1D7E174F-3204-4749-ABA0-8343BD8C9714}" dt="2022-08-16T00:45:13.360" v="2354" actId="1076"/>
          <ac:spMkLst>
            <pc:docMk/>
            <pc:sldMk cId="4001374312" sldId="478"/>
            <ac:spMk id="37" creationId="{AA3B43E2-F9BB-B2EF-8ED5-1E6940FCE5A6}"/>
          </ac:spMkLst>
        </pc:spChg>
        <pc:spChg chg="mod">
          <ac:chgData name="Andrew McGregor" userId="834fac37-a377-41c0-a63d-0c534f1948b9" providerId="ADAL" clId="{1D7E174F-3204-4749-ABA0-8343BD8C9714}" dt="2022-08-16T00:50:08.492" v="2622" actId="14100"/>
          <ac:spMkLst>
            <pc:docMk/>
            <pc:sldMk cId="4001374312" sldId="478"/>
            <ac:spMk id="38" creationId="{D243FAEC-49E1-0706-4FBC-25F9727060AD}"/>
          </ac:spMkLst>
        </pc:spChg>
        <pc:spChg chg="mod">
          <ac:chgData name="Andrew McGregor" userId="834fac37-a377-41c0-a63d-0c534f1948b9" providerId="ADAL" clId="{1D7E174F-3204-4749-ABA0-8343BD8C9714}" dt="2022-08-16T00:52:02.458" v="2725" actId="20577"/>
          <ac:spMkLst>
            <pc:docMk/>
            <pc:sldMk cId="4001374312" sldId="478"/>
            <ac:spMk id="39" creationId="{97CB1CE9-C904-3415-6D12-596F6F6EE13A}"/>
          </ac:spMkLst>
        </pc:spChg>
        <pc:spChg chg="mod">
          <ac:chgData name="Andrew McGregor" userId="834fac37-a377-41c0-a63d-0c534f1948b9" providerId="ADAL" clId="{1D7E174F-3204-4749-ABA0-8343BD8C9714}" dt="2022-08-16T00:52:05.535" v="2729" actId="20577"/>
          <ac:spMkLst>
            <pc:docMk/>
            <pc:sldMk cId="4001374312" sldId="478"/>
            <ac:spMk id="40" creationId="{3514AEA6-7489-FC4C-6AC0-0F9F758CEF31}"/>
          </ac:spMkLst>
        </pc:spChg>
        <pc:spChg chg="mod">
          <ac:chgData name="Andrew McGregor" userId="834fac37-a377-41c0-a63d-0c534f1948b9" providerId="ADAL" clId="{1D7E174F-3204-4749-ABA0-8343BD8C9714}" dt="2022-08-16T00:58:10.884" v="2820" actId="1076"/>
          <ac:spMkLst>
            <pc:docMk/>
            <pc:sldMk cId="4001374312" sldId="478"/>
            <ac:spMk id="41" creationId="{D08A90BA-CCA8-94BA-C83C-46D418A95C35}"/>
          </ac:spMkLst>
        </pc:spChg>
        <pc:spChg chg="mod">
          <ac:chgData name="Andrew McGregor" userId="834fac37-a377-41c0-a63d-0c534f1948b9" providerId="ADAL" clId="{1D7E174F-3204-4749-ABA0-8343BD8C9714}" dt="2022-08-16T00:57:44.018" v="2810" actId="1076"/>
          <ac:spMkLst>
            <pc:docMk/>
            <pc:sldMk cId="4001374312" sldId="478"/>
            <ac:spMk id="42" creationId="{FBE6975F-7FAA-DE27-F825-D897C3C33BDE}"/>
          </ac:spMkLst>
        </pc:spChg>
        <pc:spChg chg="mod">
          <ac:chgData name="Andrew McGregor" userId="834fac37-a377-41c0-a63d-0c534f1948b9" providerId="ADAL" clId="{1D7E174F-3204-4749-ABA0-8343BD8C9714}" dt="2022-08-16T00:58:02.089" v="2815" actId="1076"/>
          <ac:spMkLst>
            <pc:docMk/>
            <pc:sldMk cId="4001374312" sldId="478"/>
            <ac:spMk id="43" creationId="{B7B57166-B61A-6351-3CB2-E3149E906B01}"/>
          </ac:spMkLst>
        </pc:spChg>
        <pc:spChg chg="mod">
          <ac:chgData name="Andrew McGregor" userId="834fac37-a377-41c0-a63d-0c534f1948b9" providerId="ADAL" clId="{1D7E174F-3204-4749-ABA0-8343BD8C9714}" dt="2022-08-16T00:57:37.473" v="2809" actId="14100"/>
          <ac:spMkLst>
            <pc:docMk/>
            <pc:sldMk cId="4001374312" sldId="478"/>
            <ac:spMk id="44" creationId="{EC995B50-433C-ECB5-3C8E-38F33831D295}"/>
          </ac:spMkLst>
        </pc:spChg>
        <pc:spChg chg="del mod">
          <ac:chgData name="Andrew McGregor" userId="834fac37-a377-41c0-a63d-0c534f1948b9" providerId="ADAL" clId="{1D7E174F-3204-4749-ABA0-8343BD8C9714}" dt="2022-08-16T00:51:27.326" v="2710" actId="478"/>
          <ac:spMkLst>
            <pc:docMk/>
            <pc:sldMk cId="4001374312" sldId="478"/>
            <ac:spMk id="45" creationId="{B298CC58-24C8-B29F-409F-B5A310D11592}"/>
          </ac:spMkLst>
        </pc:spChg>
        <pc:spChg chg="mod">
          <ac:chgData name="Andrew McGregor" userId="834fac37-a377-41c0-a63d-0c534f1948b9" providerId="ADAL" clId="{1D7E174F-3204-4749-ABA0-8343BD8C9714}" dt="2022-08-16T00:56:55.566" v="2797" actId="1076"/>
          <ac:spMkLst>
            <pc:docMk/>
            <pc:sldMk cId="4001374312" sldId="478"/>
            <ac:spMk id="46" creationId="{2B7A5609-E4FF-F507-83F4-14EBF7D2DF9A}"/>
          </ac:spMkLst>
        </pc:spChg>
        <pc:spChg chg="del">
          <ac:chgData name="Andrew McGregor" userId="834fac37-a377-41c0-a63d-0c534f1948b9" providerId="ADAL" clId="{1D7E174F-3204-4749-ABA0-8343BD8C9714}" dt="2022-08-16T00:07:37.141" v="1305" actId="478"/>
          <ac:spMkLst>
            <pc:docMk/>
            <pc:sldMk cId="4001374312" sldId="478"/>
            <ac:spMk id="48" creationId="{DC214A4A-E819-F4F9-4202-1AFA6B5E7031}"/>
          </ac:spMkLst>
        </pc:spChg>
        <pc:spChg chg="del">
          <ac:chgData name="Andrew McGregor" userId="834fac37-a377-41c0-a63d-0c534f1948b9" providerId="ADAL" clId="{1D7E174F-3204-4749-ABA0-8343BD8C9714}" dt="2022-08-16T00:07:37.141" v="1305" actId="478"/>
          <ac:spMkLst>
            <pc:docMk/>
            <pc:sldMk cId="4001374312" sldId="478"/>
            <ac:spMk id="49" creationId="{9216B7E6-7D78-E56C-598C-A97526825BF6}"/>
          </ac:spMkLst>
        </pc:spChg>
        <pc:spChg chg="del">
          <ac:chgData name="Andrew McGregor" userId="834fac37-a377-41c0-a63d-0c534f1948b9" providerId="ADAL" clId="{1D7E174F-3204-4749-ABA0-8343BD8C9714}" dt="2022-08-16T00:07:37.141" v="1305" actId="478"/>
          <ac:spMkLst>
            <pc:docMk/>
            <pc:sldMk cId="4001374312" sldId="478"/>
            <ac:spMk id="57" creationId="{710F18D1-9799-2553-46EF-8C7751091867}"/>
          </ac:spMkLst>
        </pc:spChg>
        <pc:spChg chg="del">
          <ac:chgData name="Andrew McGregor" userId="834fac37-a377-41c0-a63d-0c534f1948b9" providerId="ADAL" clId="{1D7E174F-3204-4749-ABA0-8343BD8C9714}" dt="2022-08-16T00:07:37.141" v="1305" actId="478"/>
          <ac:spMkLst>
            <pc:docMk/>
            <pc:sldMk cId="4001374312" sldId="478"/>
            <ac:spMk id="58" creationId="{19617A4E-4B3A-F6D0-8A70-D36753D3FFEC}"/>
          </ac:spMkLst>
        </pc:spChg>
        <pc:spChg chg="del">
          <ac:chgData name="Andrew McGregor" userId="834fac37-a377-41c0-a63d-0c534f1948b9" providerId="ADAL" clId="{1D7E174F-3204-4749-ABA0-8343BD8C9714}" dt="2022-08-16T00:07:37.141" v="1305" actId="478"/>
          <ac:spMkLst>
            <pc:docMk/>
            <pc:sldMk cId="4001374312" sldId="478"/>
            <ac:spMk id="60" creationId="{9772F946-EFEB-7E1B-F145-6ACEF3EB042E}"/>
          </ac:spMkLst>
        </pc:spChg>
        <pc:spChg chg="del">
          <ac:chgData name="Andrew McGregor" userId="834fac37-a377-41c0-a63d-0c534f1948b9" providerId="ADAL" clId="{1D7E174F-3204-4749-ABA0-8343BD8C9714}" dt="2022-08-16T00:07:37.141" v="1305" actId="478"/>
          <ac:spMkLst>
            <pc:docMk/>
            <pc:sldMk cId="4001374312" sldId="478"/>
            <ac:spMk id="61" creationId="{D61B0370-23EF-D1E3-EE46-6858BC3B1FED}"/>
          </ac:spMkLst>
        </pc:spChg>
        <pc:spChg chg="del">
          <ac:chgData name="Andrew McGregor" userId="834fac37-a377-41c0-a63d-0c534f1948b9" providerId="ADAL" clId="{1D7E174F-3204-4749-ABA0-8343BD8C9714}" dt="2022-08-16T00:07:37.141" v="1305" actId="478"/>
          <ac:spMkLst>
            <pc:docMk/>
            <pc:sldMk cId="4001374312" sldId="478"/>
            <ac:spMk id="67" creationId="{2054ECBF-E148-3451-18C2-63918404247F}"/>
          </ac:spMkLst>
        </pc:spChg>
        <pc:spChg chg="del">
          <ac:chgData name="Andrew McGregor" userId="834fac37-a377-41c0-a63d-0c534f1948b9" providerId="ADAL" clId="{1D7E174F-3204-4749-ABA0-8343BD8C9714}" dt="2022-08-16T00:07:37.141" v="1305" actId="478"/>
          <ac:spMkLst>
            <pc:docMk/>
            <pc:sldMk cId="4001374312" sldId="478"/>
            <ac:spMk id="68" creationId="{7937D473-2D3F-1C7D-D580-89222A1E0575}"/>
          </ac:spMkLst>
        </pc:spChg>
        <pc:spChg chg="del">
          <ac:chgData name="Andrew McGregor" userId="834fac37-a377-41c0-a63d-0c534f1948b9" providerId="ADAL" clId="{1D7E174F-3204-4749-ABA0-8343BD8C9714}" dt="2022-08-16T00:07:37.141" v="1305" actId="478"/>
          <ac:spMkLst>
            <pc:docMk/>
            <pc:sldMk cId="4001374312" sldId="478"/>
            <ac:spMk id="69" creationId="{26B7A706-5B65-DE10-7297-FC4BA568526C}"/>
          </ac:spMkLst>
        </pc:spChg>
        <pc:spChg chg="del">
          <ac:chgData name="Andrew McGregor" userId="834fac37-a377-41c0-a63d-0c534f1948b9" providerId="ADAL" clId="{1D7E174F-3204-4749-ABA0-8343BD8C9714}" dt="2022-08-16T00:07:37.141" v="1305" actId="478"/>
          <ac:spMkLst>
            <pc:docMk/>
            <pc:sldMk cId="4001374312" sldId="478"/>
            <ac:spMk id="70" creationId="{3FF7E6A3-FB99-687A-C242-8D8B47C2FE30}"/>
          </ac:spMkLst>
        </pc:spChg>
        <pc:spChg chg="del">
          <ac:chgData name="Andrew McGregor" userId="834fac37-a377-41c0-a63d-0c534f1948b9" providerId="ADAL" clId="{1D7E174F-3204-4749-ABA0-8343BD8C9714}" dt="2022-08-16T00:07:37.141" v="1305" actId="478"/>
          <ac:spMkLst>
            <pc:docMk/>
            <pc:sldMk cId="4001374312" sldId="478"/>
            <ac:spMk id="71" creationId="{FE628B72-8286-D947-75C7-54FE5C1A97BB}"/>
          </ac:spMkLst>
        </pc:spChg>
        <pc:spChg chg="del">
          <ac:chgData name="Andrew McGregor" userId="834fac37-a377-41c0-a63d-0c534f1948b9" providerId="ADAL" clId="{1D7E174F-3204-4749-ABA0-8343BD8C9714}" dt="2022-08-16T00:07:37.141" v="1305" actId="478"/>
          <ac:spMkLst>
            <pc:docMk/>
            <pc:sldMk cId="4001374312" sldId="478"/>
            <ac:spMk id="72" creationId="{3A2D79C9-A5C5-2774-EA29-78F616378C4E}"/>
          </ac:spMkLst>
        </pc:spChg>
        <pc:spChg chg="del">
          <ac:chgData name="Andrew McGregor" userId="834fac37-a377-41c0-a63d-0c534f1948b9" providerId="ADAL" clId="{1D7E174F-3204-4749-ABA0-8343BD8C9714}" dt="2022-08-16T00:07:37.141" v="1305" actId="478"/>
          <ac:spMkLst>
            <pc:docMk/>
            <pc:sldMk cId="4001374312" sldId="478"/>
            <ac:spMk id="73" creationId="{5FEBEC84-31CB-A2DF-8AE1-46CF507E5B6C}"/>
          </ac:spMkLst>
        </pc:spChg>
        <pc:spChg chg="del">
          <ac:chgData name="Andrew McGregor" userId="834fac37-a377-41c0-a63d-0c534f1948b9" providerId="ADAL" clId="{1D7E174F-3204-4749-ABA0-8343BD8C9714}" dt="2022-08-16T00:07:37.141" v="1305" actId="478"/>
          <ac:spMkLst>
            <pc:docMk/>
            <pc:sldMk cId="4001374312" sldId="478"/>
            <ac:spMk id="83" creationId="{A2EB7898-F5C7-8124-C30E-CA9802AA2B1F}"/>
          </ac:spMkLst>
        </pc:spChg>
        <pc:spChg chg="del">
          <ac:chgData name="Andrew McGregor" userId="834fac37-a377-41c0-a63d-0c534f1948b9" providerId="ADAL" clId="{1D7E174F-3204-4749-ABA0-8343BD8C9714}" dt="2022-08-16T00:07:37.141" v="1305" actId="478"/>
          <ac:spMkLst>
            <pc:docMk/>
            <pc:sldMk cId="4001374312" sldId="478"/>
            <ac:spMk id="84" creationId="{ECDA838A-FE4F-5255-8203-B4CBD375DB0C}"/>
          </ac:spMkLst>
        </pc:spChg>
        <pc:spChg chg="del">
          <ac:chgData name="Andrew McGregor" userId="834fac37-a377-41c0-a63d-0c534f1948b9" providerId="ADAL" clId="{1D7E174F-3204-4749-ABA0-8343BD8C9714}" dt="2022-08-16T00:07:37.141" v="1305" actId="478"/>
          <ac:spMkLst>
            <pc:docMk/>
            <pc:sldMk cId="4001374312" sldId="478"/>
            <ac:spMk id="85" creationId="{34298F10-D50F-60E1-167C-B5716A6ED8A0}"/>
          </ac:spMkLst>
        </pc:spChg>
        <pc:spChg chg="del">
          <ac:chgData name="Andrew McGregor" userId="834fac37-a377-41c0-a63d-0c534f1948b9" providerId="ADAL" clId="{1D7E174F-3204-4749-ABA0-8343BD8C9714}" dt="2022-08-16T00:07:37.141" v="1305" actId="478"/>
          <ac:spMkLst>
            <pc:docMk/>
            <pc:sldMk cId="4001374312" sldId="478"/>
            <ac:spMk id="86" creationId="{C5BE1B93-68A3-4B67-C3CD-3A208B20F8B1}"/>
          </ac:spMkLst>
        </pc:spChg>
        <pc:spChg chg="del">
          <ac:chgData name="Andrew McGregor" userId="834fac37-a377-41c0-a63d-0c534f1948b9" providerId="ADAL" clId="{1D7E174F-3204-4749-ABA0-8343BD8C9714}" dt="2022-08-16T00:07:37.141" v="1305" actId="478"/>
          <ac:spMkLst>
            <pc:docMk/>
            <pc:sldMk cId="4001374312" sldId="478"/>
            <ac:spMk id="87" creationId="{FD3AECC6-A324-680D-7356-5663C8048D3B}"/>
          </ac:spMkLst>
        </pc:spChg>
        <pc:spChg chg="del">
          <ac:chgData name="Andrew McGregor" userId="834fac37-a377-41c0-a63d-0c534f1948b9" providerId="ADAL" clId="{1D7E174F-3204-4749-ABA0-8343BD8C9714}" dt="2022-08-16T00:07:37.141" v="1305" actId="478"/>
          <ac:spMkLst>
            <pc:docMk/>
            <pc:sldMk cId="4001374312" sldId="478"/>
            <ac:spMk id="89" creationId="{02A26BC9-09DB-3706-7EB4-F24461EE1476}"/>
          </ac:spMkLst>
        </pc:spChg>
        <pc:spChg chg="del">
          <ac:chgData name="Andrew McGregor" userId="834fac37-a377-41c0-a63d-0c534f1948b9" providerId="ADAL" clId="{1D7E174F-3204-4749-ABA0-8343BD8C9714}" dt="2022-08-16T00:07:37.141" v="1305" actId="478"/>
          <ac:spMkLst>
            <pc:docMk/>
            <pc:sldMk cId="4001374312" sldId="478"/>
            <ac:spMk id="90" creationId="{69F175D6-E795-37F8-844D-CDC7883766FB}"/>
          </ac:spMkLst>
        </pc:spChg>
        <pc:spChg chg="del">
          <ac:chgData name="Andrew McGregor" userId="834fac37-a377-41c0-a63d-0c534f1948b9" providerId="ADAL" clId="{1D7E174F-3204-4749-ABA0-8343BD8C9714}" dt="2022-08-16T00:07:37.141" v="1305" actId="478"/>
          <ac:spMkLst>
            <pc:docMk/>
            <pc:sldMk cId="4001374312" sldId="478"/>
            <ac:spMk id="91" creationId="{3BC9B8F9-0D8E-C0C1-49AF-685913FCB4C5}"/>
          </ac:spMkLst>
        </pc:spChg>
        <pc:spChg chg="del">
          <ac:chgData name="Andrew McGregor" userId="834fac37-a377-41c0-a63d-0c534f1948b9" providerId="ADAL" clId="{1D7E174F-3204-4749-ABA0-8343BD8C9714}" dt="2022-08-16T00:07:37.141" v="1305" actId="478"/>
          <ac:spMkLst>
            <pc:docMk/>
            <pc:sldMk cId="4001374312" sldId="478"/>
            <ac:spMk id="93" creationId="{E14CCC45-3725-1024-B01C-5A67CD145CAC}"/>
          </ac:spMkLst>
        </pc:spChg>
        <pc:spChg chg="del">
          <ac:chgData name="Andrew McGregor" userId="834fac37-a377-41c0-a63d-0c534f1948b9" providerId="ADAL" clId="{1D7E174F-3204-4749-ABA0-8343BD8C9714}" dt="2022-08-16T00:07:37.141" v="1305" actId="478"/>
          <ac:spMkLst>
            <pc:docMk/>
            <pc:sldMk cId="4001374312" sldId="478"/>
            <ac:spMk id="94" creationId="{6C18ABF2-34D6-3168-B346-608E23E2BE76}"/>
          </ac:spMkLst>
        </pc:spChg>
        <pc:spChg chg="mod">
          <ac:chgData name="Andrew McGregor" userId="834fac37-a377-41c0-a63d-0c534f1948b9" providerId="ADAL" clId="{1D7E174F-3204-4749-ABA0-8343BD8C9714}" dt="2022-08-16T00:58:49.722" v="2823" actId="1076"/>
          <ac:spMkLst>
            <pc:docMk/>
            <pc:sldMk cId="4001374312" sldId="478"/>
            <ac:spMk id="95" creationId="{E4B0FDB3-F60A-DF92-AAF1-FF787D03164D}"/>
          </ac:spMkLst>
        </pc:spChg>
        <pc:spChg chg="del">
          <ac:chgData name="Andrew McGregor" userId="834fac37-a377-41c0-a63d-0c534f1948b9" providerId="ADAL" clId="{1D7E174F-3204-4749-ABA0-8343BD8C9714}" dt="2022-08-16T00:07:37.141" v="1305" actId="478"/>
          <ac:spMkLst>
            <pc:docMk/>
            <pc:sldMk cId="4001374312" sldId="478"/>
            <ac:spMk id="96" creationId="{AF90B9A1-EF70-A4AE-9943-E38ED87F548B}"/>
          </ac:spMkLst>
        </pc:spChg>
        <pc:spChg chg="del">
          <ac:chgData name="Andrew McGregor" userId="834fac37-a377-41c0-a63d-0c534f1948b9" providerId="ADAL" clId="{1D7E174F-3204-4749-ABA0-8343BD8C9714}" dt="2022-08-16T00:07:37.141" v="1305" actId="478"/>
          <ac:spMkLst>
            <pc:docMk/>
            <pc:sldMk cId="4001374312" sldId="478"/>
            <ac:spMk id="97" creationId="{4EB8CFBC-40BB-3B4C-07E0-8A98FA71DA1A}"/>
          </ac:spMkLst>
        </pc:spChg>
        <pc:spChg chg="del">
          <ac:chgData name="Andrew McGregor" userId="834fac37-a377-41c0-a63d-0c534f1948b9" providerId="ADAL" clId="{1D7E174F-3204-4749-ABA0-8343BD8C9714}" dt="2022-08-16T00:07:37.141" v="1305" actId="478"/>
          <ac:spMkLst>
            <pc:docMk/>
            <pc:sldMk cId="4001374312" sldId="478"/>
            <ac:spMk id="98" creationId="{00FB01B5-1426-2F32-26C7-63E73987ED5B}"/>
          </ac:spMkLst>
        </pc:spChg>
        <pc:spChg chg="mod">
          <ac:chgData name="Andrew McGregor" userId="834fac37-a377-41c0-a63d-0c534f1948b9" providerId="ADAL" clId="{1D7E174F-3204-4749-ABA0-8343BD8C9714}" dt="2022-08-16T00:47:30.951" v="2360" actId="207"/>
          <ac:spMkLst>
            <pc:docMk/>
            <pc:sldMk cId="4001374312" sldId="478"/>
            <ac:spMk id="99" creationId="{5CB34DC9-7641-80E1-D608-8E4150A9D443}"/>
          </ac:spMkLst>
        </pc:spChg>
        <pc:spChg chg="del">
          <ac:chgData name="Andrew McGregor" userId="834fac37-a377-41c0-a63d-0c534f1948b9" providerId="ADAL" clId="{1D7E174F-3204-4749-ABA0-8343BD8C9714}" dt="2022-08-16T00:44:05.633" v="2314" actId="478"/>
          <ac:spMkLst>
            <pc:docMk/>
            <pc:sldMk cId="4001374312" sldId="478"/>
            <ac:spMk id="100" creationId="{444C4E6A-D301-FB67-5D0F-54E532B549E0}"/>
          </ac:spMkLst>
        </pc:spChg>
        <pc:spChg chg="mod">
          <ac:chgData name="Andrew McGregor" userId="834fac37-a377-41c0-a63d-0c534f1948b9" providerId="ADAL" clId="{1D7E174F-3204-4749-ABA0-8343BD8C9714}" dt="2022-08-16T00:47:30.951" v="2360" actId="207"/>
          <ac:spMkLst>
            <pc:docMk/>
            <pc:sldMk cId="4001374312" sldId="478"/>
            <ac:spMk id="101" creationId="{A1496512-45D8-E276-92D6-F8BF2279096E}"/>
          </ac:spMkLst>
        </pc:spChg>
        <pc:spChg chg="del">
          <ac:chgData name="Andrew McGregor" userId="834fac37-a377-41c0-a63d-0c534f1948b9" providerId="ADAL" clId="{1D7E174F-3204-4749-ABA0-8343BD8C9714}" dt="2022-08-16T00:44:07.253" v="2315" actId="478"/>
          <ac:spMkLst>
            <pc:docMk/>
            <pc:sldMk cId="4001374312" sldId="478"/>
            <ac:spMk id="102" creationId="{12906A24-F7A7-994A-48D8-B630BA43C2E8}"/>
          </ac:spMkLst>
        </pc:spChg>
        <pc:spChg chg="del">
          <ac:chgData name="Andrew McGregor" userId="834fac37-a377-41c0-a63d-0c534f1948b9" providerId="ADAL" clId="{1D7E174F-3204-4749-ABA0-8343BD8C9714}" dt="2022-08-16T00:07:37.141" v="1305" actId="478"/>
          <ac:spMkLst>
            <pc:docMk/>
            <pc:sldMk cId="4001374312" sldId="478"/>
            <ac:spMk id="103" creationId="{DC1B7DA0-1FA4-383D-E24A-5EEA2C35E18E}"/>
          </ac:spMkLst>
        </pc:spChg>
        <pc:spChg chg="del">
          <ac:chgData name="Andrew McGregor" userId="834fac37-a377-41c0-a63d-0c534f1948b9" providerId="ADAL" clId="{1D7E174F-3204-4749-ABA0-8343BD8C9714}" dt="2022-08-16T00:07:37.141" v="1305" actId="478"/>
          <ac:spMkLst>
            <pc:docMk/>
            <pc:sldMk cId="4001374312" sldId="478"/>
            <ac:spMk id="104" creationId="{5CE514C7-BA91-DEC6-FE1A-60BC3F0CFAFA}"/>
          </ac:spMkLst>
        </pc:spChg>
        <pc:spChg chg="del mod">
          <ac:chgData name="Andrew McGregor" userId="834fac37-a377-41c0-a63d-0c534f1948b9" providerId="ADAL" clId="{1D7E174F-3204-4749-ABA0-8343BD8C9714}" dt="2022-08-16T00:51:26.660" v="2709" actId="478"/>
          <ac:spMkLst>
            <pc:docMk/>
            <pc:sldMk cId="4001374312" sldId="478"/>
            <ac:spMk id="107" creationId="{81F85A45-5496-7852-341E-89CB2080B69E}"/>
          </ac:spMkLst>
        </pc:spChg>
        <pc:spChg chg="mod">
          <ac:chgData name="Andrew McGregor" userId="834fac37-a377-41c0-a63d-0c534f1948b9" providerId="ADAL" clId="{1D7E174F-3204-4749-ABA0-8343BD8C9714}" dt="2022-08-16T00:47:30.951" v="2360" actId="207"/>
          <ac:spMkLst>
            <pc:docMk/>
            <pc:sldMk cId="4001374312" sldId="478"/>
            <ac:spMk id="108" creationId="{02F99681-1315-18BC-C2EC-AA37B98A38EB}"/>
          </ac:spMkLst>
        </pc:spChg>
        <pc:spChg chg="del">
          <ac:chgData name="Andrew McGregor" userId="834fac37-a377-41c0-a63d-0c534f1948b9" providerId="ADAL" clId="{1D7E174F-3204-4749-ABA0-8343BD8C9714}" dt="2022-08-16T00:07:54.553" v="1319" actId="478"/>
          <ac:spMkLst>
            <pc:docMk/>
            <pc:sldMk cId="4001374312" sldId="478"/>
            <ac:spMk id="109" creationId="{56AEAFCD-BE1A-8776-7D15-8A66EEB8EC6A}"/>
          </ac:spMkLst>
        </pc:spChg>
        <pc:spChg chg="del mod">
          <ac:chgData name="Andrew McGregor" userId="834fac37-a377-41c0-a63d-0c534f1948b9" providerId="ADAL" clId="{1D7E174F-3204-4749-ABA0-8343BD8C9714}" dt="2022-08-16T00:44:11.303" v="2317" actId="478"/>
          <ac:spMkLst>
            <pc:docMk/>
            <pc:sldMk cId="4001374312" sldId="478"/>
            <ac:spMk id="110" creationId="{92CB0D04-CF2B-0942-4979-A3D82BDFE1DE}"/>
          </ac:spMkLst>
        </pc:spChg>
        <pc:spChg chg="del">
          <ac:chgData name="Andrew McGregor" userId="834fac37-a377-41c0-a63d-0c534f1948b9" providerId="ADAL" clId="{1D7E174F-3204-4749-ABA0-8343BD8C9714}" dt="2022-08-16T00:07:37.141" v="1305" actId="478"/>
          <ac:spMkLst>
            <pc:docMk/>
            <pc:sldMk cId="4001374312" sldId="478"/>
            <ac:spMk id="117" creationId="{FDF58687-D593-FE5B-A394-98313954AAFC}"/>
          </ac:spMkLst>
        </pc:spChg>
        <pc:spChg chg="del">
          <ac:chgData name="Andrew McGregor" userId="834fac37-a377-41c0-a63d-0c534f1948b9" providerId="ADAL" clId="{1D7E174F-3204-4749-ABA0-8343BD8C9714}" dt="2022-08-16T00:07:37.141" v="1305" actId="478"/>
          <ac:spMkLst>
            <pc:docMk/>
            <pc:sldMk cId="4001374312" sldId="478"/>
            <ac:spMk id="118" creationId="{307D512E-3B1D-D5DD-9EF0-929EF7038E14}"/>
          </ac:spMkLst>
        </pc:spChg>
        <pc:spChg chg="del">
          <ac:chgData name="Andrew McGregor" userId="834fac37-a377-41c0-a63d-0c534f1948b9" providerId="ADAL" clId="{1D7E174F-3204-4749-ABA0-8343BD8C9714}" dt="2022-08-16T00:07:37.141" v="1305" actId="478"/>
          <ac:spMkLst>
            <pc:docMk/>
            <pc:sldMk cId="4001374312" sldId="478"/>
            <ac:spMk id="119" creationId="{99D03DA2-865A-427F-4DDF-32112B758979}"/>
          </ac:spMkLst>
        </pc:spChg>
        <pc:spChg chg="del">
          <ac:chgData name="Andrew McGregor" userId="834fac37-a377-41c0-a63d-0c534f1948b9" providerId="ADAL" clId="{1D7E174F-3204-4749-ABA0-8343BD8C9714}" dt="2022-08-16T00:07:37.141" v="1305" actId="478"/>
          <ac:spMkLst>
            <pc:docMk/>
            <pc:sldMk cId="4001374312" sldId="478"/>
            <ac:spMk id="121" creationId="{5D55ADCA-9202-76F9-9553-68B8C22C0EBB}"/>
          </ac:spMkLst>
        </pc:spChg>
        <pc:spChg chg="del">
          <ac:chgData name="Andrew McGregor" userId="834fac37-a377-41c0-a63d-0c534f1948b9" providerId="ADAL" clId="{1D7E174F-3204-4749-ABA0-8343BD8C9714}" dt="2022-08-16T00:07:37.141" v="1305" actId="478"/>
          <ac:spMkLst>
            <pc:docMk/>
            <pc:sldMk cId="4001374312" sldId="478"/>
            <ac:spMk id="123" creationId="{1DB219F5-361E-078A-82C9-89D81EFE7C96}"/>
          </ac:spMkLst>
        </pc:spChg>
        <pc:spChg chg="del">
          <ac:chgData name="Andrew McGregor" userId="834fac37-a377-41c0-a63d-0c534f1948b9" providerId="ADAL" clId="{1D7E174F-3204-4749-ABA0-8343BD8C9714}" dt="2022-08-16T00:07:37.141" v="1305" actId="478"/>
          <ac:spMkLst>
            <pc:docMk/>
            <pc:sldMk cId="4001374312" sldId="478"/>
            <ac:spMk id="128" creationId="{A68BF800-B96A-55D4-4A25-66DEF868A6C9}"/>
          </ac:spMkLst>
        </pc:spChg>
        <pc:spChg chg="del">
          <ac:chgData name="Andrew McGregor" userId="834fac37-a377-41c0-a63d-0c534f1948b9" providerId="ADAL" clId="{1D7E174F-3204-4749-ABA0-8343BD8C9714}" dt="2022-08-16T00:07:37.141" v="1305" actId="478"/>
          <ac:spMkLst>
            <pc:docMk/>
            <pc:sldMk cId="4001374312" sldId="478"/>
            <ac:spMk id="130" creationId="{466A836B-2910-66E4-5343-DCD17149C24C}"/>
          </ac:spMkLst>
        </pc:spChg>
        <pc:spChg chg="mod">
          <ac:chgData name="Andrew McGregor" userId="834fac37-a377-41c0-a63d-0c534f1948b9" providerId="ADAL" clId="{1D7E174F-3204-4749-ABA0-8343BD8C9714}" dt="2022-08-16T00:56:41.668" v="2793" actId="1076"/>
          <ac:spMkLst>
            <pc:docMk/>
            <pc:sldMk cId="4001374312" sldId="478"/>
            <ac:spMk id="132" creationId="{1A256DFC-0E63-0E25-E112-C01803DA57B7}"/>
          </ac:spMkLst>
        </pc:spChg>
        <pc:spChg chg="add mod">
          <ac:chgData name="Andrew McGregor" userId="834fac37-a377-41c0-a63d-0c534f1948b9" providerId="ADAL" clId="{1D7E174F-3204-4749-ABA0-8343BD8C9714}" dt="2022-08-16T00:45:16.042" v="2355" actId="1076"/>
          <ac:spMkLst>
            <pc:docMk/>
            <pc:sldMk cId="4001374312" sldId="478"/>
            <ac:spMk id="136" creationId="{442D1DC7-6B82-5628-E769-02D3C97A74EB}"/>
          </ac:spMkLst>
        </pc:spChg>
        <pc:spChg chg="add mod">
          <ac:chgData name="Andrew McGregor" userId="834fac37-a377-41c0-a63d-0c534f1948b9" providerId="ADAL" clId="{1D7E174F-3204-4749-ABA0-8343BD8C9714}" dt="2022-08-16T00:56:20.195" v="2787" actId="14100"/>
          <ac:spMkLst>
            <pc:docMk/>
            <pc:sldMk cId="4001374312" sldId="478"/>
            <ac:spMk id="137" creationId="{7785B52C-C445-7948-018E-8635CF4B6826}"/>
          </ac:spMkLst>
        </pc:spChg>
        <pc:spChg chg="mod">
          <ac:chgData name="Andrew McGregor" userId="834fac37-a377-41c0-a63d-0c534f1948b9" providerId="ADAL" clId="{1D7E174F-3204-4749-ABA0-8343BD8C9714}" dt="2022-08-16T00:55:40.072" v="2776" actId="1076"/>
          <ac:spMkLst>
            <pc:docMk/>
            <pc:sldMk cId="4001374312" sldId="478"/>
            <ac:spMk id="138" creationId="{9C6CD7B3-942E-E332-C4D9-106C40888A8B}"/>
          </ac:spMkLst>
        </pc:spChg>
        <pc:spChg chg="mod">
          <ac:chgData name="Andrew McGregor" userId="834fac37-a377-41c0-a63d-0c534f1948b9" providerId="ADAL" clId="{1D7E174F-3204-4749-ABA0-8343BD8C9714}" dt="2022-08-16T00:51:02.133" v="2704" actId="1036"/>
          <ac:spMkLst>
            <pc:docMk/>
            <pc:sldMk cId="4001374312" sldId="478"/>
            <ac:spMk id="139" creationId="{F78BDFD5-21A5-E9CA-8293-CC397AD7701F}"/>
          </ac:spMkLst>
        </pc:spChg>
        <pc:spChg chg="mod">
          <ac:chgData name="Andrew McGregor" userId="834fac37-a377-41c0-a63d-0c534f1948b9" providerId="ADAL" clId="{1D7E174F-3204-4749-ABA0-8343BD8C9714}" dt="2022-08-16T00:51:02.133" v="2704" actId="1036"/>
          <ac:spMkLst>
            <pc:docMk/>
            <pc:sldMk cId="4001374312" sldId="478"/>
            <ac:spMk id="141" creationId="{34D8F79F-B7CF-01CF-1A0D-214C73C3994F}"/>
          </ac:spMkLst>
        </pc:spChg>
        <pc:spChg chg="mod">
          <ac:chgData name="Andrew McGregor" userId="834fac37-a377-41c0-a63d-0c534f1948b9" providerId="ADAL" clId="{1D7E174F-3204-4749-ABA0-8343BD8C9714}" dt="2022-08-16T00:55:16.935" v="2770" actId="1076"/>
          <ac:spMkLst>
            <pc:docMk/>
            <pc:sldMk cId="4001374312" sldId="478"/>
            <ac:spMk id="143" creationId="{2DC2324E-E0B7-4E53-553B-6F1EAAD27810}"/>
          </ac:spMkLst>
        </pc:spChg>
        <pc:spChg chg="mod">
          <ac:chgData name="Andrew McGregor" userId="834fac37-a377-41c0-a63d-0c534f1948b9" providerId="ADAL" clId="{1D7E174F-3204-4749-ABA0-8343BD8C9714}" dt="2022-08-16T00:56:47.744" v="2794" actId="1076"/>
          <ac:spMkLst>
            <pc:docMk/>
            <pc:sldMk cId="4001374312" sldId="478"/>
            <ac:spMk id="145" creationId="{697AD672-C1B7-5F21-0DF2-A6D677E2F647}"/>
          </ac:spMkLst>
        </pc:spChg>
        <pc:spChg chg="mod">
          <ac:chgData name="Andrew McGregor" userId="834fac37-a377-41c0-a63d-0c534f1948b9" providerId="ADAL" clId="{1D7E174F-3204-4749-ABA0-8343BD8C9714}" dt="2022-08-16T00:54:11.479" v="2754" actId="1076"/>
          <ac:spMkLst>
            <pc:docMk/>
            <pc:sldMk cId="4001374312" sldId="478"/>
            <ac:spMk id="146" creationId="{7D567A2F-D024-BCD2-DF37-48FA87996BB2}"/>
          </ac:spMkLst>
        </pc:spChg>
        <pc:spChg chg="mod">
          <ac:chgData name="Andrew McGregor" userId="834fac37-a377-41c0-a63d-0c534f1948b9" providerId="ADAL" clId="{1D7E174F-3204-4749-ABA0-8343BD8C9714}" dt="2022-08-16T00:55:33.008" v="2774" actId="1076"/>
          <ac:spMkLst>
            <pc:docMk/>
            <pc:sldMk cId="4001374312" sldId="478"/>
            <ac:spMk id="147" creationId="{01B9A748-D743-63B6-A043-ACDD5BB31F02}"/>
          </ac:spMkLst>
        </pc:spChg>
        <pc:spChg chg="mod">
          <ac:chgData name="Andrew McGregor" userId="834fac37-a377-41c0-a63d-0c534f1948b9" providerId="ADAL" clId="{1D7E174F-3204-4749-ABA0-8343BD8C9714}" dt="2022-08-16T00:58:57.887" v="2826" actId="1076"/>
          <ac:spMkLst>
            <pc:docMk/>
            <pc:sldMk cId="4001374312" sldId="478"/>
            <ac:spMk id="148" creationId="{BF09B6CB-691E-98B7-F2E7-25BB7B1C7499}"/>
          </ac:spMkLst>
        </pc:spChg>
        <pc:spChg chg="del">
          <ac:chgData name="Andrew McGregor" userId="834fac37-a377-41c0-a63d-0c534f1948b9" providerId="ADAL" clId="{1D7E174F-3204-4749-ABA0-8343BD8C9714}" dt="2022-08-16T00:07:37.141" v="1305" actId="478"/>
          <ac:spMkLst>
            <pc:docMk/>
            <pc:sldMk cId="4001374312" sldId="478"/>
            <ac:spMk id="149" creationId="{D9FC066D-67EF-021B-5F7E-12453DBB3667}"/>
          </ac:spMkLst>
        </pc:spChg>
        <pc:spChg chg="del">
          <ac:chgData name="Andrew McGregor" userId="834fac37-a377-41c0-a63d-0c534f1948b9" providerId="ADAL" clId="{1D7E174F-3204-4749-ABA0-8343BD8C9714}" dt="2022-08-16T00:07:37.141" v="1305" actId="478"/>
          <ac:spMkLst>
            <pc:docMk/>
            <pc:sldMk cId="4001374312" sldId="478"/>
            <ac:spMk id="150" creationId="{41F9DA96-C798-6DB6-AE04-B052BB9CD993}"/>
          </ac:spMkLst>
        </pc:spChg>
        <pc:spChg chg="del mod">
          <ac:chgData name="Andrew McGregor" userId="834fac37-a377-41c0-a63d-0c534f1948b9" providerId="ADAL" clId="{1D7E174F-3204-4749-ABA0-8343BD8C9714}" dt="2022-08-16T00:07:49.625" v="1317" actId="478"/>
          <ac:spMkLst>
            <pc:docMk/>
            <pc:sldMk cId="4001374312" sldId="478"/>
            <ac:spMk id="151" creationId="{95F3D228-9B8C-A0DC-F0C9-A80CCC6C046D}"/>
          </ac:spMkLst>
        </pc:spChg>
        <pc:spChg chg="add mod">
          <ac:chgData name="Andrew McGregor" userId="834fac37-a377-41c0-a63d-0c534f1948b9" providerId="ADAL" clId="{1D7E174F-3204-4749-ABA0-8343BD8C9714}" dt="2022-08-16T00:55:48.919" v="2778" actId="1076"/>
          <ac:spMkLst>
            <pc:docMk/>
            <pc:sldMk cId="4001374312" sldId="478"/>
            <ac:spMk id="153" creationId="{AEE9CB74-641F-F3AA-E607-6F46E498A38F}"/>
          </ac:spMkLst>
        </pc:spChg>
        <pc:spChg chg="add mod">
          <ac:chgData name="Andrew McGregor" userId="834fac37-a377-41c0-a63d-0c534f1948b9" providerId="ADAL" clId="{1D7E174F-3204-4749-ABA0-8343BD8C9714}" dt="2022-08-16T00:57:07.041" v="2801" actId="1076"/>
          <ac:spMkLst>
            <pc:docMk/>
            <pc:sldMk cId="4001374312" sldId="478"/>
            <ac:spMk id="154" creationId="{F098766D-7191-C265-722E-8F72E2B9E200}"/>
          </ac:spMkLst>
        </pc:spChg>
        <pc:spChg chg="add mod">
          <ac:chgData name="Andrew McGregor" userId="834fac37-a377-41c0-a63d-0c534f1948b9" providerId="ADAL" clId="{1D7E174F-3204-4749-ABA0-8343BD8C9714}" dt="2022-08-16T00:57:19.352" v="2805" actId="1076"/>
          <ac:spMkLst>
            <pc:docMk/>
            <pc:sldMk cId="4001374312" sldId="478"/>
            <ac:spMk id="156" creationId="{8711E0E6-AF65-FFFB-D43E-77C284358681}"/>
          </ac:spMkLst>
        </pc:spChg>
        <pc:spChg chg="add mod">
          <ac:chgData name="Andrew McGregor" userId="834fac37-a377-41c0-a63d-0c534f1948b9" providerId="ADAL" clId="{1D7E174F-3204-4749-ABA0-8343BD8C9714}" dt="2022-08-16T00:57:22.661" v="2806" actId="1076"/>
          <ac:spMkLst>
            <pc:docMk/>
            <pc:sldMk cId="4001374312" sldId="478"/>
            <ac:spMk id="157" creationId="{2F8E94B2-8D03-895A-057B-B30FE0048549}"/>
          </ac:spMkLst>
        </pc:spChg>
        <pc:spChg chg="add mod">
          <ac:chgData name="Andrew McGregor" userId="834fac37-a377-41c0-a63d-0c534f1948b9" providerId="ADAL" clId="{1D7E174F-3204-4749-ABA0-8343BD8C9714}" dt="2022-08-16T00:57:16.712" v="2804" actId="1076"/>
          <ac:spMkLst>
            <pc:docMk/>
            <pc:sldMk cId="4001374312" sldId="478"/>
            <ac:spMk id="158" creationId="{F653CD42-53DF-54AC-5214-A90C529A6775}"/>
          </ac:spMkLst>
        </pc:spChg>
        <pc:spChg chg="add mod">
          <ac:chgData name="Andrew McGregor" userId="834fac37-a377-41c0-a63d-0c534f1948b9" providerId="ADAL" clId="{1D7E174F-3204-4749-ABA0-8343BD8C9714}" dt="2022-08-16T00:42:51.818" v="2296" actId="1076"/>
          <ac:spMkLst>
            <pc:docMk/>
            <pc:sldMk cId="4001374312" sldId="478"/>
            <ac:spMk id="159" creationId="{03DD6B32-F5AC-F2AB-F85D-97423D3858AB}"/>
          </ac:spMkLst>
        </pc:spChg>
        <pc:spChg chg="add mod">
          <ac:chgData name="Andrew McGregor" userId="834fac37-a377-41c0-a63d-0c534f1948b9" providerId="ADAL" clId="{1D7E174F-3204-4749-ABA0-8343BD8C9714}" dt="2022-08-16T00:42:51.818" v="2296" actId="1076"/>
          <ac:spMkLst>
            <pc:docMk/>
            <pc:sldMk cId="4001374312" sldId="478"/>
            <ac:spMk id="160" creationId="{1F8B5F32-7CA9-DE7C-103C-27D2A81EA60F}"/>
          </ac:spMkLst>
        </pc:spChg>
        <pc:spChg chg="add mod">
          <ac:chgData name="Andrew McGregor" userId="834fac37-a377-41c0-a63d-0c534f1948b9" providerId="ADAL" clId="{1D7E174F-3204-4749-ABA0-8343BD8C9714}" dt="2022-08-16T00:43:15.817" v="2301" actId="1076"/>
          <ac:spMkLst>
            <pc:docMk/>
            <pc:sldMk cId="4001374312" sldId="478"/>
            <ac:spMk id="161" creationId="{51B15429-474F-9649-454B-FB1F8ADEA68B}"/>
          </ac:spMkLst>
        </pc:spChg>
        <pc:spChg chg="add mod">
          <ac:chgData name="Andrew McGregor" userId="834fac37-a377-41c0-a63d-0c534f1948b9" providerId="ADAL" clId="{1D7E174F-3204-4749-ABA0-8343BD8C9714}" dt="2022-08-16T00:43:14.038" v="2300" actId="1076"/>
          <ac:spMkLst>
            <pc:docMk/>
            <pc:sldMk cId="4001374312" sldId="478"/>
            <ac:spMk id="162" creationId="{A526D273-8F4C-9F27-6C37-C88301F46F0F}"/>
          </ac:spMkLst>
        </pc:spChg>
        <pc:spChg chg="add mod">
          <ac:chgData name="Andrew McGregor" userId="834fac37-a377-41c0-a63d-0c534f1948b9" providerId="ADAL" clId="{1D7E174F-3204-4749-ABA0-8343BD8C9714}" dt="2022-08-16T00:43:21.793" v="2303" actId="1076"/>
          <ac:spMkLst>
            <pc:docMk/>
            <pc:sldMk cId="4001374312" sldId="478"/>
            <ac:spMk id="163" creationId="{E33CD438-FF20-5AFE-91F7-7D122856E5C2}"/>
          </ac:spMkLst>
        </pc:spChg>
        <pc:spChg chg="add mod">
          <ac:chgData name="Andrew McGregor" userId="834fac37-a377-41c0-a63d-0c534f1948b9" providerId="ADAL" clId="{1D7E174F-3204-4749-ABA0-8343BD8C9714}" dt="2022-08-16T00:43:18.553" v="2302" actId="1076"/>
          <ac:spMkLst>
            <pc:docMk/>
            <pc:sldMk cId="4001374312" sldId="478"/>
            <ac:spMk id="164" creationId="{D029D5DA-9168-4D18-C8B8-72C20B12373C}"/>
          </ac:spMkLst>
        </pc:spChg>
        <pc:spChg chg="add mod">
          <ac:chgData name="Andrew McGregor" userId="834fac37-a377-41c0-a63d-0c534f1948b9" providerId="ADAL" clId="{1D7E174F-3204-4749-ABA0-8343BD8C9714}" dt="2022-08-16T00:43:42.943" v="2309" actId="1076"/>
          <ac:spMkLst>
            <pc:docMk/>
            <pc:sldMk cId="4001374312" sldId="478"/>
            <ac:spMk id="165" creationId="{9E51CAAE-1F88-B179-2D47-CE9A31A2DC04}"/>
          </ac:spMkLst>
        </pc:spChg>
        <pc:spChg chg="add mod">
          <ac:chgData name="Andrew McGregor" userId="834fac37-a377-41c0-a63d-0c534f1948b9" providerId="ADAL" clId="{1D7E174F-3204-4749-ABA0-8343BD8C9714}" dt="2022-08-16T00:43:48.306" v="2310" actId="1076"/>
          <ac:spMkLst>
            <pc:docMk/>
            <pc:sldMk cId="4001374312" sldId="478"/>
            <ac:spMk id="166" creationId="{4C96E1B8-F90F-3341-E429-CE1E022BA107}"/>
          </ac:spMkLst>
        </pc:spChg>
        <pc:spChg chg="add mod">
          <ac:chgData name="Andrew McGregor" userId="834fac37-a377-41c0-a63d-0c534f1948b9" providerId="ADAL" clId="{1D7E174F-3204-4749-ABA0-8343BD8C9714}" dt="2022-08-16T00:43:39.929" v="2308" actId="1076"/>
          <ac:spMkLst>
            <pc:docMk/>
            <pc:sldMk cId="4001374312" sldId="478"/>
            <ac:spMk id="167" creationId="{B6F87D79-4AB8-2200-A749-D45AA5C2C2AB}"/>
          </ac:spMkLst>
        </pc:spChg>
        <pc:spChg chg="add mod">
          <ac:chgData name="Andrew McGregor" userId="834fac37-a377-41c0-a63d-0c534f1948b9" providerId="ADAL" clId="{1D7E174F-3204-4749-ABA0-8343BD8C9714}" dt="2022-08-16T00:43:50.878" v="2311" actId="1076"/>
          <ac:spMkLst>
            <pc:docMk/>
            <pc:sldMk cId="4001374312" sldId="478"/>
            <ac:spMk id="168" creationId="{70F10C65-D4D0-1E6E-A2D0-A481E4F3DAC2}"/>
          </ac:spMkLst>
        </pc:spChg>
        <pc:spChg chg="add mod">
          <ac:chgData name="Andrew McGregor" userId="834fac37-a377-41c0-a63d-0c534f1948b9" providerId="ADAL" clId="{1D7E174F-3204-4749-ABA0-8343BD8C9714}" dt="2022-08-16T00:50:21.790" v="2624" actId="1076"/>
          <ac:spMkLst>
            <pc:docMk/>
            <pc:sldMk cId="4001374312" sldId="478"/>
            <ac:spMk id="169" creationId="{B1DACEA0-932E-0FD6-9B97-196F152226F0}"/>
          </ac:spMkLst>
        </pc:spChg>
        <pc:spChg chg="add mod">
          <ac:chgData name="Andrew McGregor" userId="834fac37-a377-41c0-a63d-0c534f1948b9" providerId="ADAL" clId="{1D7E174F-3204-4749-ABA0-8343BD8C9714}" dt="2022-08-16T00:47:30.951" v="2360" actId="207"/>
          <ac:spMkLst>
            <pc:docMk/>
            <pc:sldMk cId="4001374312" sldId="478"/>
            <ac:spMk id="170" creationId="{C8760B69-83C1-C79C-473C-018D660D31C5}"/>
          </ac:spMkLst>
        </pc:spChg>
        <pc:spChg chg="add mod">
          <ac:chgData name="Andrew McGregor" userId="834fac37-a377-41c0-a63d-0c534f1948b9" providerId="ADAL" clId="{1D7E174F-3204-4749-ABA0-8343BD8C9714}" dt="2022-08-16T00:47:30.951" v="2360" actId="207"/>
          <ac:spMkLst>
            <pc:docMk/>
            <pc:sldMk cId="4001374312" sldId="478"/>
            <ac:spMk id="171" creationId="{CD4C95A0-3476-9586-AF43-2BB04C9520C0}"/>
          </ac:spMkLst>
        </pc:spChg>
        <pc:spChg chg="add mod">
          <ac:chgData name="Andrew McGregor" userId="834fac37-a377-41c0-a63d-0c534f1948b9" providerId="ADAL" clId="{1D7E174F-3204-4749-ABA0-8343BD8C9714}" dt="2022-08-16T00:50:21.790" v="2624" actId="1076"/>
          <ac:spMkLst>
            <pc:docMk/>
            <pc:sldMk cId="4001374312" sldId="478"/>
            <ac:spMk id="172" creationId="{0ACBB64F-2FFD-64ED-95CE-B6D120C7EE06}"/>
          </ac:spMkLst>
        </pc:spChg>
        <pc:spChg chg="add mod">
          <ac:chgData name="Andrew McGregor" userId="834fac37-a377-41c0-a63d-0c534f1948b9" providerId="ADAL" clId="{1D7E174F-3204-4749-ABA0-8343BD8C9714}" dt="2022-08-16T00:50:21.790" v="2624" actId="1076"/>
          <ac:spMkLst>
            <pc:docMk/>
            <pc:sldMk cId="4001374312" sldId="478"/>
            <ac:spMk id="173" creationId="{8570D54B-E3F7-9B52-613C-2DEF0947718C}"/>
          </ac:spMkLst>
        </pc:spChg>
        <pc:spChg chg="add mod">
          <ac:chgData name="Andrew McGregor" userId="834fac37-a377-41c0-a63d-0c534f1948b9" providerId="ADAL" clId="{1D7E174F-3204-4749-ABA0-8343BD8C9714}" dt="2022-08-16T00:50:21.790" v="2624" actId="1076"/>
          <ac:spMkLst>
            <pc:docMk/>
            <pc:sldMk cId="4001374312" sldId="478"/>
            <ac:spMk id="174" creationId="{AD0600AC-7E7D-9009-9C38-9CC8D6B0EC9F}"/>
          </ac:spMkLst>
        </pc:spChg>
        <pc:spChg chg="add mod">
          <ac:chgData name="Andrew McGregor" userId="834fac37-a377-41c0-a63d-0c534f1948b9" providerId="ADAL" clId="{1D7E174F-3204-4749-ABA0-8343BD8C9714}" dt="2022-08-16T00:51:07.498" v="2705" actId="1076"/>
          <ac:spMkLst>
            <pc:docMk/>
            <pc:sldMk cId="4001374312" sldId="478"/>
            <ac:spMk id="175" creationId="{AE83A2E0-A29E-8308-4297-83A8FE67F544}"/>
          </ac:spMkLst>
        </pc:spChg>
        <pc:spChg chg="add mod">
          <ac:chgData name="Andrew McGregor" userId="834fac37-a377-41c0-a63d-0c534f1948b9" providerId="ADAL" clId="{1D7E174F-3204-4749-ABA0-8343BD8C9714}" dt="2022-08-16T00:50:34.977" v="2628" actId="20577"/>
          <ac:spMkLst>
            <pc:docMk/>
            <pc:sldMk cId="4001374312" sldId="478"/>
            <ac:spMk id="176" creationId="{E45470F0-733D-3C4B-A2E9-22B5273F12EE}"/>
          </ac:spMkLst>
        </pc:spChg>
        <pc:spChg chg="add mod">
          <ac:chgData name="Andrew McGregor" userId="834fac37-a377-41c0-a63d-0c534f1948b9" providerId="ADAL" clId="{1D7E174F-3204-4749-ABA0-8343BD8C9714}" dt="2022-08-16T00:50:50.612" v="2676" actId="20577"/>
          <ac:spMkLst>
            <pc:docMk/>
            <pc:sldMk cId="4001374312" sldId="478"/>
            <ac:spMk id="177" creationId="{679567FF-AFE5-F6B4-A89C-8C696B1D40D1}"/>
          </ac:spMkLst>
        </pc:spChg>
        <pc:spChg chg="add mod">
          <ac:chgData name="Andrew McGregor" userId="834fac37-a377-41c0-a63d-0c534f1948b9" providerId="ADAL" clId="{1D7E174F-3204-4749-ABA0-8343BD8C9714}" dt="2022-08-16T00:56:53.026" v="2796" actId="1076"/>
          <ac:spMkLst>
            <pc:docMk/>
            <pc:sldMk cId="4001374312" sldId="478"/>
            <ac:spMk id="178" creationId="{E760C3F7-BE2B-AD88-4956-8AB5E9239E52}"/>
          </ac:spMkLst>
        </pc:spChg>
        <pc:grpChg chg="add mod">
          <ac:chgData name="Andrew McGregor" userId="834fac37-a377-41c0-a63d-0c534f1948b9" providerId="ADAL" clId="{1D7E174F-3204-4749-ABA0-8343BD8C9714}" dt="2022-08-16T00:47:30.951" v="2360" actId="207"/>
          <ac:grpSpMkLst>
            <pc:docMk/>
            <pc:sldMk cId="4001374312" sldId="478"/>
            <ac:grpSpMk id="4" creationId="{435C45BD-5FCD-27FA-8860-D7E29BF597E1}"/>
          </ac:grpSpMkLst>
        </pc:grpChg>
        <pc:picChg chg="del">
          <ac:chgData name="Andrew McGregor" userId="834fac37-a377-41c0-a63d-0c534f1948b9" providerId="ADAL" clId="{1D7E174F-3204-4749-ABA0-8343BD8C9714}" dt="2022-08-16T00:07:37.141" v="1305" actId="478"/>
          <ac:picMkLst>
            <pc:docMk/>
            <pc:sldMk cId="4001374312" sldId="478"/>
            <ac:picMk id="14" creationId="{EE64E619-8578-B443-8AD4-CC853BFD7E34}"/>
          </ac:picMkLst>
        </pc:picChg>
        <pc:picChg chg="del">
          <ac:chgData name="Andrew McGregor" userId="834fac37-a377-41c0-a63d-0c534f1948b9" providerId="ADAL" clId="{1D7E174F-3204-4749-ABA0-8343BD8C9714}" dt="2022-08-16T00:07:37.141" v="1305" actId="478"/>
          <ac:picMkLst>
            <pc:docMk/>
            <pc:sldMk cId="4001374312" sldId="478"/>
            <ac:picMk id="18" creationId="{5858932D-22D1-1F78-256E-692CD5CDF70F}"/>
          </ac:picMkLst>
        </pc:picChg>
        <pc:picChg chg="del mod">
          <ac:chgData name="Andrew McGregor" userId="834fac37-a377-41c0-a63d-0c534f1948b9" providerId="ADAL" clId="{1D7E174F-3204-4749-ABA0-8343BD8C9714}" dt="2022-08-16T00:56:33.225" v="2789" actId="478"/>
          <ac:picMkLst>
            <pc:docMk/>
            <pc:sldMk cId="4001374312" sldId="478"/>
            <ac:picMk id="22" creationId="{554D0A06-20A8-1122-2AE0-DA50382EF2E9}"/>
          </ac:picMkLst>
        </pc:picChg>
        <pc:picChg chg="del">
          <ac:chgData name="Andrew McGregor" userId="834fac37-a377-41c0-a63d-0c534f1948b9" providerId="ADAL" clId="{1D7E174F-3204-4749-ABA0-8343BD8C9714}" dt="2022-08-16T00:07:37.141" v="1305" actId="478"/>
          <ac:picMkLst>
            <pc:docMk/>
            <pc:sldMk cId="4001374312" sldId="478"/>
            <ac:picMk id="23" creationId="{B3DFFBA6-EC6D-6E6A-0694-627D9EBA816C}"/>
          </ac:picMkLst>
        </pc:picChg>
        <pc:picChg chg="del">
          <ac:chgData name="Andrew McGregor" userId="834fac37-a377-41c0-a63d-0c534f1948b9" providerId="ADAL" clId="{1D7E174F-3204-4749-ABA0-8343BD8C9714}" dt="2022-08-16T00:07:37.141" v="1305" actId="478"/>
          <ac:picMkLst>
            <pc:docMk/>
            <pc:sldMk cId="4001374312" sldId="478"/>
            <ac:picMk id="24" creationId="{0D250EF8-F06B-6DAC-50A3-591A2C5BE8D9}"/>
          </ac:picMkLst>
        </pc:picChg>
        <pc:picChg chg="mod">
          <ac:chgData name="Andrew McGregor" userId="834fac37-a377-41c0-a63d-0c534f1948b9" providerId="ADAL" clId="{1D7E174F-3204-4749-ABA0-8343BD8C9714}" dt="2022-08-16T00:45:13.360" v="2354" actId="1076"/>
          <ac:picMkLst>
            <pc:docMk/>
            <pc:sldMk cId="4001374312" sldId="478"/>
            <ac:picMk id="27" creationId="{0EE47AAD-DBED-170A-CE14-CB1824847656}"/>
          </ac:picMkLst>
        </pc:picChg>
        <pc:picChg chg="mod">
          <ac:chgData name="Andrew McGregor" userId="834fac37-a377-41c0-a63d-0c534f1948b9" providerId="ADAL" clId="{1D7E174F-3204-4749-ABA0-8343BD8C9714}" dt="2022-08-16T00:57:29.160" v="2808" actId="1076"/>
          <ac:picMkLst>
            <pc:docMk/>
            <pc:sldMk cId="4001374312" sldId="478"/>
            <ac:picMk id="34" creationId="{03DA7E76-9DEA-4C3A-9B97-E6C7FA24F8E6}"/>
          </ac:picMkLst>
        </pc:picChg>
        <pc:picChg chg="mod">
          <ac:chgData name="Andrew McGregor" userId="834fac37-a377-41c0-a63d-0c534f1948b9" providerId="ADAL" clId="{1D7E174F-3204-4749-ABA0-8343BD8C9714}" dt="2022-08-16T00:51:02.133" v="2704" actId="1036"/>
          <ac:picMkLst>
            <pc:docMk/>
            <pc:sldMk cId="4001374312" sldId="478"/>
            <ac:picMk id="36" creationId="{F6ED3239-CACD-6EE1-D83E-E2677F74E45A}"/>
          </ac:picMkLst>
        </pc:picChg>
        <pc:picChg chg="del">
          <ac:chgData name="Andrew McGregor" userId="834fac37-a377-41c0-a63d-0c534f1948b9" providerId="ADAL" clId="{1D7E174F-3204-4749-ABA0-8343BD8C9714}" dt="2022-08-16T00:07:37.141" v="1305" actId="478"/>
          <ac:picMkLst>
            <pc:docMk/>
            <pc:sldMk cId="4001374312" sldId="478"/>
            <ac:picMk id="47" creationId="{61B1597C-5FF5-DE39-554B-8E626170A998}"/>
          </ac:picMkLst>
        </pc:picChg>
        <pc:picChg chg="del">
          <ac:chgData name="Andrew McGregor" userId="834fac37-a377-41c0-a63d-0c534f1948b9" providerId="ADAL" clId="{1D7E174F-3204-4749-ABA0-8343BD8C9714}" dt="2022-08-16T00:07:37.141" v="1305" actId="478"/>
          <ac:picMkLst>
            <pc:docMk/>
            <pc:sldMk cId="4001374312" sldId="478"/>
            <ac:picMk id="50" creationId="{2510328D-023D-D439-D39A-43CC5443088C}"/>
          </ac:picMkLst>
        </pc:picChg>
        <pc:picChg chg="del">
          <ac:chgData name="Andrew McGregor" userId="834fac37-a377-41c0-a63d-0c534f1948b9" providerId="ADAL" clId="{1D7E174F-3204-4749-ABA0-8343BD8C9714}" dt="2022-08-16T00:07:37.141" v="1305" actId="478"/>
          <ac:picMkLst>
            <pc:docMk/>
            <pc:sldMk cId="4001374312" sldId="478"/>
            <ac:picMk id="51" creationId="{3979AF95-45C8-BF81-5F3D-36548ED0C079}"/>
          </ac:picMkLst>
        </pc:picChg>
        <pc:picChg chg="del">
          <ac:chgData name="Andrew McGregor" userId="834fac37-a377-41c0-a63d-0c534f1948b9" providerId="ADAL" clId="{1D7E174F-3204-4749-ABA0-8343BD8C9714}" dt="2022-08-16T00:07:37.141" v="1305" actId="478"/>
          <ac:picMkLst>
            <pc:docMk/>
            <pc:sldMk cId="4001374312" sldId="478"/>
            <ac:picMk id="52" creationId="{0078A088-97EA-B34E-8611-53B1A85DE611}"/>
          </ac:picMkLst>
        </pc:picChg>
        <pc:picChg chg="del">
          <ac:chgData name="Andrew McGregor" userId="834fac37-a377-41c0-a63d-0c534f1948b9" providerId="ADAL" clId="{1D7E174F-3204-4749-ABA0-8343BD8C9714}" dt="2022-08-16T00:07:37.141" v="1305" actId="478"/>
          <ac:picMkLst>
            <pc:docMk/>
            <pc:sldMk cId="4001374312" sldId="478"/>
            <ac:picMk id="53" creationId="{0727EA23-9531-4A32-815D-BAC9FB39D174}"/>
          </ac:picMkLst>
        </pc:picChg>
        <pc:picChg chg="del">
          <ac:chgData name="Andrew McGregor" userId="834fac37-a377-41c0-a63d-0c534f1948b9" providerId="ADAL" clId="{1D7E174F-3204-4749-ABA0-8343BD8C9714}" dt="2022-08-16T00:07:37.141" v="1305" actId="478"/>
          <ac:picMkLst>
            <pc:docMk/>
            <pc:sldMk cId="4001374312" sldId="478"/>
            <ac:picMk id="54" creationId="{FB4DC950-ECD1-E0D8-0734-DC0A0746077B}"/>
          </ac:picMkLst>
        </pc:picChg>
        <pc:picChg chg="del">
          <ac:chgData name="Andrew McGregor" userId="834fac37-a377-41c0-a63d-0c534f1948b9" providerId="ADAL" clId="{1D7E174F-3204-4749-ABA0-8343BD8C9714}" dt="2022-08-16T00:07:37.141" v="1305" actId="478"/>
          <ac:picMkLst>
            <pc:docMk/>
            <pc:sldMk cId="4001374312" sldId="478"/>
            <ac:picMk id="59" creationId="{9BFFD301-96E4-E2A7-615E-7337BCBBA463}"/>
          </ac:picMkLst>
        </pc:picChg>
        <pc:picChg chg="del">
          <ac:chgData name="Andrew McGregor" userId="834fac37-a377-41c0-a63d-0c534f1948b9" providerId="ADAL" clId="{1D7E174F-3204-4749-ABA0-8343BD8C9714}" dt="2022-08-16T00:07:37.141" v="1305" actId="478"/>
          <ac:picMkLst>
            <pc:docMk/>
            <pc:sldMk cId="4001374312" sldId="478"/>
            <ac:picMk id="62" creationId="{70550075-BD82-BD76-1697-58C77E9BC073}"/>
          </ac:picMkLst>
        </pc:picChg>
        <pc:picChg chg="del">
          <ac:chgData name="Andrew McGregor" userId="834fac37-a377-41c0-a63d-0c534f1948b9" providerId="ADAL" clId="{1D7E174F-3204-4749-ABA0-8343BD8C9714}" dt="2022-08-16T00:07:37.141" v="1305" actId="478"/>
          <ac:picMkLst>
            <pc:docMk/>
            <pc:sldMk cId="4001374312" sldId="478"/>
            <ac:picMk id="63" creationId="{6A438416-B7C1-447B-DF72-53D60FE49CD1}"/>
          </ac:picMkLst>
        </pc:picChg>
        <pc:picChg chg="del">
          <ac:chgData name="Andrew McGregor" userId="834fac37-a377-41c0-a63d-0c534f1948b9" providerId="ADAL" clId="{1D7E174F-3204-4749-ABA0-8343BD8C9714}" dt="2022-08-16T00:07:37.141" v="1305" actId="478"/>
          <ac:picMkLst>
            <pc:docMk/>
            <pc:sldMk cId="4001374312" sldId="478"/>
            <ac:picMk id="64" creationId="{F8EB57A7-3EA0-592D-322D-51340BC6FBC4}"/>
          </ac:picMkLst>
        </pc:picChg>
        <pc:picChg chg="del">
          <ac:chgData name="Andrew McGregor" userId="834fac37-a377-41c0-a63d-0c534f1948b9" providerId="ADAL" clId="{1D7E174F-3204-4749-ABA0-8343BD8C9714}" dt="2022-08-16T00:07:37.141" v="1305" actId="478"/>
          <ac:picMkLst>
            <pc:docMk/>
            <pc:sldMk cId="4001374312" sldId="478"/>
            <ac:picMk id="65" creationId="{D381B6AA-C6E7-62FE-6BB7-611A9090BA45}"/>
          </ac:picMkLst>
        </pc:picChg>
        <pc:picChg chg="del">
          <ac:chgData name="Andrew McGregor" userId="834fac37-a377-41c0-a63d-0c534f1948b9" providerId="ADAL" clId="{1D7E174F-3204-4749-ABA0-8343BD8C9714}" dt="2022-08-16T00:07:37.141" v="1305" actId="478"/>
          <ac:picMkLst>
            <pc:docMk/>
            <pc:sldMk cId="4001374312" sldId="478"/>
            <ac:picMk id="66" creationId="{FB5DA237-B7E6-7615-A52D-7C0546368CF0}"/>
          </ac:picMkLst>
        </pc:picChg>
        <pc:picChg chg="del">
          <ac:chgData name="Andrew McGregor" userId="834fac37-a377-41c0-a63d-0c534f1948b9" providerId="ADAL" clId="{1D7E174F-3204-4749-ABA0-8343BD8C9714}" dt="2022-08-16T00:07:37.141" v="1305" actId="478"/>
          <ac:picMkLst>
            <pc:docMk/>
            <pc:sldMk cId="4001374312" sldId="478"/>
            <ac:picMk id="74" creationId="{88DE743C-85EB-D04F-25B3-BE07D34D269F}"/>
          </ac:picMkLst>
        </pc:picChg>
        <pc:picChg chg="del">
          <ac:chgData name="Andrew McGregor" userId="834fac37-a377-41c0-a63d-0c534f1948b9" providerId="ADAL" clId="{1D7E174F-3204-4749-ABA0-8343BD8C9714}" dt="2022-08-16T00:07:37.141" v="1305" actId="478"/>
          <ac:picMkLst>
            <pc:docMk/>
            <pc:sldMk cId="4001374312" sldId="478"/>
            <ac:picMk id="75" creationId="{AECDD2D8-D305-067C-14A7-033A7468E04C}"/>
          </ac:picMkLst>
        </pc:picChg>
        <pc:picChg chg="del">
          <ac:chgData name="Andrew McGregor" userId="834fac37-a377-41c0-a63d-0c534f1948b9" providerId="ADAL" clId="{1D7E174F-3204-4749-ABA0-8343BD8C9714}" dt="2022-08-16T00:07:37.141" v="1305" actId="478"/>
          <ac:picMkLst>
            <pc:docMk/>
            <pc:sldMk cId="4001374312" sldId="478"/>
            <ac:picMk id="78" creationId="{CED6850C-A957-C7DE-8E5A-FF03B6B44774}"/>
          </ac:picMkLst>
        </pc:picChg>
        <pc:picChg chg="mod">
          <ac:chgData name="Andrew McGregor" userId="834fac37-a377-41c0-a63d-0c534f1948b9" providerId="ADAL" clId="{1D7E174F-3204-4749-ABA0-8343BD8C9714}" dt="2022-08-16T00:57:47.733" v="2811" actId="1076"/>
          <ac:picMkLst>
            <pc:docMk/>
            <pc:sldMk cId="4001374312" sldId="478"/>
            <ac:picMk id="79" creationId="{341D5FF7-E538-0E3A-51D3-61839AF98742}"/>
          </ac:picMkLst>
        </pc:picChg>
        <pc:picChg chg="mod">
          <ac:chgData name="Andrew McGregor" userId="834fac37-a377-41c0-a63d-0c534f1948b9" providerId="ADAL" clId="{1D7E174F-3204-4749-ABA0-8343BD8C9714}" dt="2022-08-16T00:57:52.552" v="2812" actId="1076"/>
          <ac:picMkLst>
            <pc:docMk/>
            <pc:sldMk cId="4001374312" sldId="478"/>
            <ac:picMk id="80" creationId="{83B624D4-A2FB-13A1-D7EC-D9484F3D5E22}"/>
          </ac:picMkLst>
        </pc:picChg>
        <pc:picChg chg="mod">
          <ac:chgData name="Andrew McGregor" userId="834fac37-a377-41c0-a63d-0c534f1948b9" providerId="ADAL" clId="{1D7E174F-3204-4749-ABA0-8343BD8C9714}" dt="2022-08-16T00:57:57.906" v="2814" actId="1076"/>
          <ac:picMkLst>
            <pc:docMk/>
            <pc:sldMk cId="4001374312" sldId="478"/>
            <ac:picMk id="81" creationId="{F8D2925D-F343-08C9-D75E-FB9575A0B5DB}"/>
          </ac:picMkLst>
        </pc:picChg>
        <pc:picChg chg="del">
          <ac:chgData name="Andrew McGregor" userId="834fac37-a377-41c0-a63d-0c534f1948b9" providerId="ADAL" clId="{1D7E174F-3204-4749-ABA0-8343BD8C9714}" dt="2022-08-16T00:07:37.141" v="1305" actId="478"/>
          <ac:picMkLst>
            <pc:docMk/>
            <pc:sldMk cId="4001374312" sldId="478"/>
            <ac:picMk id="82" creationId="{53A24D30-D715-E3D5-8099-8EF79FBD01AE}"/>
          </ac:picMkLst>
        </pc:picChg>
        <pc:picChg chg="del">
          <ac:chgData name="Andrew McGregor" userId="834fac37-a377-41c0-a63d-0c534f1948b9" providerId="ADAL" clId="{1D7E174F-3204-4749-ABA0-8343BD8C9714}" dt="2022-08-16T00:07:37.141" v="1305" actId="478"/>
          <ac:picMkLst>
            <pc:docMk/>
            <pc:sldMk cId="4001374312" sldId="478"/>
            <ac:picMk id="88" creationId="{FFB9C64A-A007-74E2-1942-52371084E32B}"/>
          </ac:picMkLst>
        </pc:picChg>
        <pc:picChg chg="del">
          <ac:chgData name="Andrew McGregor" userId="834fac37-a377-41c0-a63d-0c534f1948b9" providerId="ADAL" clId="{1D7E174F-3204-4749-ABA0-8343BD8C9714}" dt="2022-08-16T00:07:37.141" v="1305" actId="478"/>
          <ac:picMkLst>
            <pc:docMk/>
            <pc:sldMk cId="4001374312" sldId="478"/>
            <ac:picMk id="92" creationId="{1F261FED-74A6-7AF1-5949-30DF13C9FDF6}"/>
          </ac:picMkLst>
        </pc:picChg>
        <pc:picChg chg="del mod">
          <ac:chgData name="Andrew McGregor" userId="834fac37-a377-41c0-a63d-0c534f1948b9" providerId="ADAL" clId="{1D7E174F-3204-4749-ABA0-8343BD8C9714}" dt="2022-08-16T00:56:31.832" v="2788" actId="21"/>
          <ac:picMkLst>
            <pc:docMk/>
            <pc:sldMk cId="4001374312" sldId="478"/>
            <ac:picMk id="111" creationId="{DB4432B5-FB56-DD52-E77A-3C3295DBDE88}"/>
          </ac:picMkLst>
        </pc:picChg>
        <pc:picChg chg="mod">
          <ac:chgData name="Andrew McGregor" userId="834fac37-a377-41c0-a63d-0c534f1948b9" providerId="ADAL" clId="{1D7E174F-3204-4749-ABA0-8343BD8C9714}" dt="2022-08-16T00:58:12.444" v="2821" actId="1076"/>
          <ac:picMkLst>
            <pc:docMk/>
            <pc:sldMk cId="4001374312" sldId="478"/>
            <ac:picMk id="112" creationId="{58CBDD0B-6378-4804-135D-943C2A537EA8}"/>
          </ac:picMkLst>
        </pc:picChg>
        <pc:picChg chg="mod">
          <ac:chgData name="Andrew McGregor" userId="834fac37-a377-41c0-a63d-0c534f1948b9" providerId="ADAL" clId="{1D7E174F-3204-4749-ABA0-8343BD8C9714}" dt="2022-08-16T00:45:13.360" v="2354" actId="1076"/>
          <ac:picMkLst>
            <pc:docMk/>
            <pc:sldMk cId="4001374312" sldId="478"/>
            <ac:picMk id="113" creationId="{85A90D41-FAB5-8300-5C4D-9FCDC98CB1A6}"/>
          </ac:picMkLst>
        </pc:picChg>
        <pc:picChg chg="mod">
          <ac:chgData name="Andrew McGregor" userId="834fac37-a377-41c0-a63d-0c534f1948b9" providerId="ADAL" clId="{1D7E174F-3204-4749-ABA0-8343BD8C9714}" dt="2022-08-16T00:45:13.360" v="2354" actId="1076"/>
          <ac:picMkLst>
            <pc:docMk/>
            <pc:sldMk cId="4001374312" sldId="478"/>
            <ac:picMk id="114" creationId="{7E1478C4-7951-870F-E957-F35349032908}"/>
          </ac:picMkLst>
        </pc:picChg>
        <pc:picChg chg="del">
          <ac:chgData name="Andrew McGregor" userId="834fac37-a377-41c0-a63d-0c534f1948b9" providerId="ADAL" clId="{1D7E174F-3204-4749-ABA0-8343BD8C9714}" dt="2022-08-16T00:07:37.141" v="1305" actId="478"/>
          <ac:picMkLst>
            <pc:docMk/>
            <pc:sldMk cId="4001374312" sldId="478"/>
            <ac:picMk id="120" creationId="{A2004009-4502-227B-4969-399597897C40}"/>
          </ac:picMkLst>
        </pc:picChg>
        <pc:picChg chg="del">
          <ac:chgData name="Andrew McGregor" userId="834fac37-a377-41c0-a63d-0c534f1948b9" providerId="ADAL" clId="{1D7E174F-3204-4749-ABA0-8343BD8C9714}" dt="2022-08-16T00:07:37.141" v="1305" actId="478"/>
          <ac:picMkLst>
            <pc:docMk/>
            <pc:sldMk cId="4001374312" sldId="478"/>
            <ac:picMk id="122" creationId="{16A972AA-C1DB-6EC5-36EF-90C5C8687792}"/>
          </ac:picMkLst>
        </pc:picChg>
        <pc:picChg chg="del">
          <ac:chgData name="Andrew McGregor" userId="834fac37-a377-41c0-a63d-0c534f1948b9" providerId="ADAL" clId="{1D7E174F-3204-4749-ABA0-8343BD8C9714}" dt="2022-08-16T00:07:37.141" v="1305" actId="478"/>
          <ac:picMkLst>
            <pc:docMk/>
            <pc:sldMk cId="4001374312" sldId="478"/>
            <ac:picMk id="124" creationId="{4A59AB68-9E94-DAF7-8A24-2C6C62A7ED06}"/>
          </ac:picMkLst>
        </pc:picChg>
        <pc:picChg chg="del">
          <ac:chgData name="Andrew McGregor" userId="834fac37-a377-41c0-a63d-0c534f1948b9" providerId="ADAL" clId="{1D7E174F-3204-4749-ABA0-8343BD8C9714}" dt="2022-08-16T00:07:37.141" v="1305" actId="478"/>
          <ac:picMkLst>
            <pc:docMk/>
            <pc:sldMk cId="4001374312" sldId="478"/>
            <ac:picMk id="125" creationId="{46D6028F-DE13-FCF9-E3D4-B6FB2E1C97D2}"/>
          </ac:picMkLst>
        </pc:picChg>
        <pc:picChg chg="del">
          <ac:chgData name="Andrew McGregor" userId="834fac37-a377-41c0-a63d-0c534f1948b9" providerId="ADAL" clId="{1D7E174F-3204-4749-ABA0-8343BD8C9714}" dt="2022-08-16T00:07:37.141" v="1305" actId="478"/>
          <ac:picMkLst>
            <pc:docMk/>
            <pc:sldMk cId="4001374312" sldId="478"/>
            <ac:picMk id="126" creationId="{667EB0C8-1E1B-4316-6BE3-74EDF1DD7BC1}"/>
          </ac:picMkLst>
        </pc:picChg>
        <pc:picChg chg="del">
          <ac:chgData name="Andrew McGregor" userId="834fac37-a377-41c0-a63d-0c534f1948b9" providerId="ADAL" clId="{1D7E174F-3204-4749-ABA0-8343BD8C9714}" dt="2022-08-16T00:07:37.141" v="1305" actId="478"/>
          <ac:picMkLst>
            <pc:docMk/>
            <pc:sldMk cId="4001374312" sldId="478"/>
            <ac:picMk id="127" creationId="{EFABBFE0-DF40-C952-9B24-E6CD9A8D1254}"/>
          </ac:picMkLst>
        </pc:picChg>
        <pc:picChg chg="del">
          <ac:chgData name="Andrew McGregor" userId="834fac37-a377-41c0-a63d-0c534f1948b9" providerId="ADAL" clId="{1D7E174F-3204-4749-ABA0-8343BD8C9714}" dt="2022-08-16T00:07:37.141" v="1305" actId="478"/>
          <ac:picMkLst>
            <pc:docMk/>
            <pc:sldMk cId="4001374312" sldId="478"/>
            <ac:picMk id="129" creationId="{C6975B09-5F82-73CC-3CB7-A7B54BA2934A}"/>
          </ac:picMkLst>
        </pc:picChg>
        <pc:picChg chg="del">
          <ac:chgData name="Andrew McGregor" userId="834fac37-a377-41c0-a63d-0c534f1948b9" providerId="ADAL" clId="{1D7E174F-3204-4749-ABA0-8343BD8C9714}" dt="2022-08-16T00:07:37.141" v="1305" actId="478"/>
          <ac:picMkLst>
            <pc:docMk/>
            <pc:sldMk cId="4001374312" sldId="478"/>
            <ac:picMk id="131" creationId="{B8768E65-6AAC-9B3D-9C4B-0E102A12C1A2}"/>
          </ac:picMkLst>
        </pc:picChg>
        <pc:picChg chg="mod">
          <ac:chgData name="Andrew McGregor" userId="834fac37-a377-41c0-a63d-0c534f1948b9" providerId="ADAL" clId="{1D7E174F-3204-4749-ABA0-8343BD8C9714}" dt="2022-08-16T00:57:05.544" v="2800" actId="1076"/>
          <ac:picMkLst>
            <pc:docMk/>
            <pc:sldMk cId="4001374312" sldId="478"/>
            <ac:picMk id="134" creationId="{B8CF7FE1-8DD7-B3A7-1CC4-09B1BACF03FD}"/>
          </ac:picMkLst>
        </pc:picChg>
        <pc:picChg chg="mod">
          <ac:chgData name="Andrew McGregor" userId="834fac37-a377-41c0-a63d-0c534f1948b9" providerId="ADAL" clId="{1D7E174F-3204-4749-ABA0-8343BD8C9714}" dt="2022-08-16T00:51:02.133" v="2704" actId="1036"/>
          <ac:picMkLst>
            <pc:docMk/>
            <pc:sldMk cId="4001374312" sldId="478"/>
            <ac:picMk id="135" creationId="{C413E7FA-DACD-214D-EB9F-EA7F14E504ED}"/>
          </ac:picMkLst>
        </pc:picChg>
        <pc:picChg chg="mod">
          <ac:chgData name="Andrew McGregor" userId="834fac37-a377-41c0-a63d-0c534f1948b9" providerId="ADAL" clId="{1D7E174F-3204-4749-ABA0-8343BD8C9714}" dt="2022-08-16T00:51:02.133" v="2704" actId="1036"/>
          <ac:picMkLst>
            <pc:docMk/>
            <pc:sldMk cId="4001374312" sldId="478"/>
            <ac:picMk id="140" creationId="{594E1AA9-6E35-ACB4-2A7F-7C06DE5FCA27}"/>
          </ac:picMkLst>
        </pc:picChg>
        <pc:picChg chg="mod">
          <ac:chgData name="Andrew McGregor" userId="834fac37-a377-41c0-a63d-0c534f1948b9" providerId="ADAL" clId="{1D7E174F-3204-4749-ABA0-8343BD8C9714}" dt="2022-08-16T00:51:02.133" v="2704" actId="1036"/>
          <ac:picMkLst>
            <pc:docMk/>
            <pc:sldMk cId="4001374312" sldId="478"/>
            <ac:picMk id="142" creationId="{6B2890C4-5E4D-B770-F86D-6C9D387A0935}"/>
          </ac:picMkLst>
        </pc:picChg>
        <pc:picChg chg="mod">
          <ac:chgData name="Andrew McGregor" userId="834fac37-a377-41c0-a63d-0c534f1948b9" providerId="ADAL" clId="{1D7E174F-3204-4749-ABA0-8343BD8C9714}" dt="2022-08-16T00:55:28.011" v="2772" actId="1076"/>
          <ac:picMkLst>
            <pc:docMk/>
            <pc:sldMk cId="4001374312" sldId="478"/>
            <ac:picMk id="144" creationId="{8FE044CF-5862-7381-98CF-3E2DBB1E0B97}"/>
          </ac:picMkLst>
        </pc:picChg>
        <pc:picChg chg="add mod">
          <ac:chgData name="Andrew McGregor" userId="834fac37-a377-41c0-a63d-0c534f1948b9" providerId="ADAL" clId="{1D7E174F-3204-4749-ABA0-8343BD8C9714}" dt="2022-08-16T00:57:14.460" v="2803" actId="1076"/>
          <ac:picMkLst>
            <pc:docMk/>
            <pc:sldMk cId="4001374312" sldId="478"/>
            <ac:picMk id="152" creationId="{4CF50354-86AD-4BB0-FB0E-19FA3C5E14D8}"/>
          </ac:picMkLst>
        </pc:picChg>
        <pc:picChg chg="add mod">
          <ac:chgData name="Andrew McGregor" userId="834fac37-a377-41c0-a63d-0c534f1948b9" providerId="ADAL" clId="{1D7E174F-3204-4749-ABA0-8343BD8C9714}" dt="2022-08-16T00:57:12.797" v="2802" actId="1076"/>
          <ac:picMkLst>
            <pc:docMk/>
            <pc:sldMk cId="4001374312" sldId="478"/>
            <ac:picMk id="155" creationId="{6AF02C31-060B-7C9A-83FE-A30651D83638}"/>
          </ac:picMkLst>
        </pc:picChg>
        <pc:picChg chg="add mod">
          <ac:chgData name="Andrew McGregor" userId="834fac37-a377-41c0-a63d-0c534f1948b9" providerId="ADAL" clId="{1D7E174F-3204-4749-ABA0-8343BD8C9714}" dt="2022-08-16T00:56:37.922" v="2791" actId="1076"/>
          <ac:picMkLst>
            <pc:docMk/>
            <pc:sldMk cId="4001374312" sldId="478"/>
            <ac:picMk id="179" creationId="{48B8C4BA-A90F-71CD-108A-3FE2E85CB4BD}"/>
          </ac:picMkLst>
        </pc:picChg>
        <pc:picChg chg="add mod">
          <ac:chgData name="Andrew McGregor" userId="834fac37-a377-41c0-a63d-0c534f1948b9" providerId="ADAL" clId="{1D7E174F-3204-4749-ABA0-8343BD8C9714}" dt="2022-08-16T00:57:03.464" v="2799" actId="1076"/>
          <ac:picMkLst>
            <pc:docMk/>
            <pc:sldMk cId="4001374312" sldId="478"/>
            <ac:picMk id="180" creationId="{92832384-23C6-74B1-A93F-25EEBC1E0043}"/>
          </ac:picMkLst>
        </pc:picChg>
      </pc:sldChg>
      <pc:sldChg chg="addSp delSp modSp add mod">
        <pc:chgData name="Andrew McGregor" userId="834fac37-a377-41c0-a63d-0c534f1948b9" providerId="ADAL" clId="{1D7E174F-3204-4749-ABA0-8343BD8C9714}" dt="2022-08-16T00:33:00.349" v="1566" actId="14100"/>
        <pc:sldMkLst>
          <pc:docMk/>
          <pc:sldMk cId="967466561" sldId="479"/>
        </pc:sldMkLst>
        <pc:spChg chg="mod">
          <ac:chgData name="Andrew McGregor" userId="834fac37-a377-41c0-a63d-0c534f1948b9" providerId="ADAL" clId="{1D7E174F-3204-4749-ABA0-8343BD8C9714}" dt="2022-08-16T00:33:00.349" v="1566" actId="14100"/>
          <ac:spMkLst>
            <pc:docMk/>
            <pc:sldMk cId="967466561" sldId="479"/>
            <ac:spMk id="7" creationId="{5C86B711-3E90-735A-409E-1E0AD11AF1A6}"/>
          </ac:spMkLst>
        </pc:spChg>
        <pc:spChg chg="mod">
          <ac:chgData name="Andrew McGregor" userId="834fac37-a377-41c0-a63d-0c534f1948b9" providerId="ADAL" clId="{1D7E174F-3204-4749-ABA0-8343BD8C9714}" dt="2022-08-16T00:09:16.029" v="1352" actId="20577"/>
          <ac:spMkLst>
            <pc:docMk/>
            <pc:sldMk cId="967466561" sldId="479"/>
            <ac:spMk id="13" creationId="{F78B9CD8-9420-0CCE-48EF-2FE1E6C6914B}"/>
          </ac:spMkLst>
        </pc:spChg>
        <pc:spChg chg="add mod">
          <ac:chgData name="Andrew McGregor" userId="834fac37-a377-41c0-a63d-0c534f1948b9" providerId="ADAL" clId="{1D7E174F-3204-4749-ABA0-8343BD8C9714}" dt="2022-08-16T00:09:47.713" v="1424"/>
          <ac:spMkLst>
            <pc:docMk/>
            <pc:sldMk cId="967466561" sldId="479"/>
            <ac:spMk id="56" creationId="{B2EEFF28-FC97-6394-3081-8822326E5914}"/>
          </ac:spMkLst>
        </pc:spChg>
        <pc:spChg chg="del">
          <ac:chgData name="Andrew McGregor" userId="834fac37-a377-41c0-a63d-0c534f1948b9" providerId="ADAL" clId="{1D7E174F-3204-4749-ABA0-8343BD8C9714}" dt="2022-08-16T00:09:47.282" v="1423" actId="478"/>
          <ac:spMkLst>
            <pc:docMk/>
            <pc:sldMk cId="967466561" sldId="479"/>
            <ac:spMk id="136" creationId="{442D1DC7-6B82-5628-E769-02D3C97A74EB}"/>
          </ac:spMkLst>
        </pc:spChg>
      </pc:sldChg>
    </pc:docChg>
  </pc:docChgLst>
  <pc:docChgLst>
    <pc:chgData name="Nicholas White" userId="ad3ab5ab-39f5-4bae-907a-f95453d1628a" providerId="ADAL" clId="{1B83253B-50E5-4B37-8F34-9E5F2171E7E5}"/>
    <pc:docChg chg="custSel addSld modSld modSection">
      <pc:chgData name="Nicholas White" userId="ad3ab5ab-39f5-4bae-907a-f95453d1628a" providerId="ADAL" clId="{1B83253B-50E5-4B37-8F34-9E5F2171E7E5}" dt="2022-08-11T22:40:57.415" v="18" actId="14100"/>
      <pc:docMkLst>
        <pc:docMk/>
      </pc:docMkLst>
      <pc:sldChg chg="addSp modSp new">
        <pc:chgData name="Nicholas White" userId="ad3ab5ab-39f5-4bae-907a-f95453d1628a" providerId="ADAL" clId="{1B83253B-50E5-4B37-8F34-9E5F2171E7E5}" dt="2022-08-11T22:39:50.239" v="8" actId="14100"/>
        <pc:sldMkLst>
          <pc:docMk/>
          <pc:sldMk cId="149825904" sldId="470"/>
        </pc:sldMkLst>
        <pc:picChg chg="add mod">
          <ac:chgData name="Nicholas White" userId="ad3ab5ab-39f5-4bae-907a-f95453d1628a" providerId="ADAL" clId="{1B83253B-50E5-4B37-8F34-9E5F2171E7E5}" dt="2022-08-11T22:39:50.239" v="8" actId="14100"/>
          <ac:picMkLst>
            <pc:docMk/>
            <pc:sldMk cId="149825904" sldId="470"/>
            <ac:picMk id="1026" creationId="{8B0FD1B6-D887-FCE1-B12D-0FE16AB37648}"/>
          </ac:picMkLst>
        </pc:picChg>
      </pc:sldChg>
      <pc:sldChg chg="addSp delSp modSp new mod">
        <pc:chgData name="Nicholas White" userId="ad3ab5ab-39f5-4bae-907a-f95453d1628a" providerId="ADAL" clId="{1B83253B-50E5-4B37-8F34-9E5F2171E7E5}" dt="2022-08-11T22:40:57.415" v="18" actId="14100"/>
        <pc:sldMkLst>
          <pc:docMk/>
          <pc:sldMk cId="2539376792" sldId="471"/>
        </pc:sldMkLst>
        <pc:spChg chg="del">
          <ac:chgData name="Nicholas White" userId="ad3ab5ab-39f5-4bae-907a-f95453d1628a" providerId="ADAL" clId="{1B83253B-50E5-4B37-8F34-9E5F2171E7E5}" dt="2022-08-11T22:40:35.138" v="11" actId="478"/>
          <ac:spMkLst>
            <pc:docMk/>
            <pc:sldMk cId="2539376792" sldId="471"/>
            <ac:spMk id="4" creationId="{50D8ABAC-E4B9-3925-E09D-C96C5CF8D441}"/>
          </ac:spMkLst>
        </pc:spChg>
        <pc:spChg chg="del">
          <ac:chgData name="Nicholas White" userId="ad3ab5ab-39f5-4bae-907a-f95453d1628a" providerId="ADAL" clId="{1B83253B-50E5-4B37-8F34-9E5F2171E7E5}" dt="2022-08-11T22:40:32.828" v="10" actId="478"/>
          <ac:spMkLst>
            <pc:docMk/>
            <pc:sldMk cId="2539376792" sldId="471"/>
            <ac:spMk id="5" creationId="{2B7D9842-0651-8AE2-568B-88F446BA3A73}"/>
          </ac:spMkLst>
        </pc:spChg>
        <pc:picChg chg="add mod">
          <ac:chgData name="Nicholas White" userId="ad3ab5ab-39f5-4bae-907a-f95453d1628a" providerId="ADAL" clId="{1B83253B-50E5-4B37-8F34-9E5F2171E7E5}" dt="2022-08-11T22:40:57.415" v="18" actId="14100"/>
          <ac:picMkLst>
            <pc:docMk/>
            <pc:sldMk cId="2539376792" sldId="471"/>
            <ac:picMk id="2050" creationId="{8E9BC586-1F32-B1B4-8D20-9D84C453E780}"/>
          </ac:picMkLst>
        </pc:picChg>
      </pc:sldChg>
    </pc:docChg>
  </pc:docChgLst>
  <pc:docChgLst>
    <pc:chgData name="Raja Boopalan Koushik" userId="3bb4900a-d7a2-4f57-9808-53c47ed9c311" providerId="ADAL" clId="{F4607DBB-D8B2-41E7-956E-87E14E53D2ED}"/>
    <pc:docChg chg="undo redo custSel addSld delSld modSld sldOrd addSection modSection">
      <pc:chgData name="Raja Boopalan Koushik" userId="3bb4900a-d7a2-4f57-9808-53c47ed9c311" providerId="ADAL" clId="{F4607DBB-D8B2-41E7-956E-87E14E53D2ED}" dt="2022-08-12T04:31:10.687" v="5246" actId="1076"/>
      <pc:docMkLst>
        <pc:docMk/>
      </pc:docMkLst>
      <pc:sldChg chg="modSp mod">
        <pc:chgData name="Raja Boopalan Koushik" userId="3bb4900a-d7a2-4f57-9808-53c47ed9c311" providerId="ADAL" clId="{F4607DBB-D8B2-41E7-956E-87E14E53D2ED}" dt="2022-08-11T02:04:27.615" v="1626" actId="20577"/>
        <pc:sldMkLst>
          <pc:docMk/>
          <pc:sldMk cId="1590010523" sldId="450"/>
        </pc:sldMkLst>
        <pc:spChg chg="mod">
          <ac:chgData name="Raja Boopalan Koushik" userId="3bb4900a-d7a2-4f57-9808-53c47ed9c311" providerId="ADAL" clId="{F4607DBB-D8B2-41E7-956E-87E14E53D2ED}" dt="2022-08-11T02:04:27.615" v="1626" actId="20577"/>
          <ac:spMkLst>
            <pc:docMk/>
            <pc:sldMk cId="1590010523" sldId="450"/>
            <ac:spMk id="4" creationId="{D36B5B63-268A-CA72-CE4E-4FEB612C4F78}"/>
          </ac:spMkLst>
        </pc:spChg>
      </pc:sldChg>
      <pc:sldChg chg="addSp delSp modSp add mod modNotesTx">
        <pc:chgData name="Raja Boopalan Koushik" userId="3bb4900a-d7a2-4f57-9808-53c47ed9c311" providerId="ADAL" clId="{F4607DBB-D8B2-41E7-956E-87E14E53D2ED}" dt="2022-08-11T04:41:00.218" v="2758"/>
        <pc:sldMkLst>
          <pc:docMk/>
          <pc:sldMk cId="3185719962" sldId="464"/>
        </pc:sldMkLst>
        <pc:spChg chg="add del mod">
          <ac:chgData name="Raja Boopalan Koushik" userId="3bb4900a-d7a2-4f57-9808-53c47ed9c311" providerId="ADAL" clId="{F4607DBB-D8B2-41E7-956E-87E14E53D2ED}" dt="2022-08-11T01:24:07.286" v="25" actId="478"/>
          <ac:spMkLst>
            <pc:docMk/>
            <pc:sldMk cId="3185719962" sldId="464"/>
            <ac:spMk id="21" creationId="{CE472F95-78D9-D674-5671-D04467A32C5F}"/>
          </ac:spMkLst>
        </pc:spChg>
        <pc:spChg chg="add del mod">
          <ac:chgData name="Raja Boopalan Koushik" userId="3bb4900a-d7a2-4f57-9808-53c47ed9c311" providerId="ADAL" clId="{F4607DBB-D8B2-41E7-956E-87E14E53D2ED}" dt="2022-08-11T01:24:07.286" v="25" actId="478"/>
          <ac:spMkLst>
            <pc:docMk/>
            <pc:sldMk cId="3185719962" sldId="464"/>
            <ac:spMk id="22" creationId="{7D90D62E-1EAE-78D0-CE6C-958807E232D9}"/>
          </ac:spMkLst>
        </pc:spChg>
        <pc:spChg chg="add del mod">
          <ac:chgData name="Raja Boopalan Koushik" userId="3bb4900a-d7a2-4f57-9808-53c47ed9c311" providerId="ADAL" clId="{F4607DBB-D8B2-41E7-956E-87E14E53D2ED}" dt="2022-08-11T01:24:07.286" v="25" actId="478"/>
          <ac:spMkLst>
            <pc:docMk/>
            <pc:sldMk cId="3185719962" sldId="464"/>
            <ac:spMk id="23" creationId="{294B08A6-2527-FD84-DF46-D30F8D058AAD}"/>
          </ac:spMkLst>
        </pc:spChg>
        <pc:spChg chg="add del mod">
          <ac:chgData name="Raja Boopalan Koushik" userId="3bb4900a-d7a2-4f57-9808-53c47ed9c311" providerId="ADAL" clId="{F4607DBB-D8B2-41E7-956E-87E14E53D2ED}" dt="2022-08-11T01:24:07.286" v="25" actId="478"/>
          <ac:spMkLst>
            <pc:docMk/>
            <pc:sldMk cId="3185719962" sldId="464"/>
            <ac:spMk id="24" creationId="{AE319244-801B-F01C-0AB4-992C6194E236}"/>
          </ac:spMkLst>
        </pc:spChg>
        <pc:spChg chg="add del mod">
          <ac:chgData name="Raja Boopalan Koushik" userId="3bb4900a-d7a2-4f57-9808-53c47ed9c311" providerId="ADAL" clId="{F4607DBB-D8B2-41E7-956E-87E14E53D2ED}" dt="2022-08-11T01:24:07.286" v="25" actId="478"/>
          <ac:spMkLst>
            <pc:docMk/>
            <pc:sldMk cId="3185719962" sldId="464"/>
            <ac:spMk id="25" creationId="{FA141527-EEC0-D399-FBE3-41B3E4B32CFD}"/>
          </ac:spMkLst>
        </pc:spChg>
        <pc:spChg chg="add del mod">
          <ac:chgData name="Raja Boopalan Koushik" userId="3bb4900a-d7a2-4f57-9808-53c47ed9c311" providerId="ADAL" clId="{F4607DBB-D8B2-41E7-956E-87E14E53D2ED}" dt="2022-08-11T01:24:07.286" v="25" actId="478"/>
          <ac:spMkLst>
            <pc:docMk/>
            <pc:sldMk cId="3185719962" sldId="464"/>
            <ac:spMk id="26" creationId="{E47412B4-E13A-D158-DDD9-ED27FCCA1A0E}"/>
          </ac:spMkLst>
        </pc:spChg>
        <pc:spChg chg="add del mod">
          <ac:chgData name="Raja Boopalan Koushik" userId="3bb4900a-d7a2-4f57-9808-53c47ed9c311" providerId="ADAL" clId="{F4607DBB-D8B2-41E7-956E-87E14E53D2ED}" dt="2022-08-11T01:24:07.286" v="25" actId="478"/>
          <ac:spMkLst>
            <pc:docMk/>
            <pc:sldMk cId="3185719962" sldId="464"/>
            <ac:spMk id="27" creationId="{5DC79F33-815E-360D-09FB-1EA60FC065AE}"/>
          </ac:spMkLst>
        </pc:spChg>
        <pc:spChg chg="add del mod">
          <ac:chgData name="Raja Boopalan Koushik" userId="3bb4900a-d7a2-4f57-9808-53c47ed9c311" providerId="ADAL" clId="{F4607DBB-D8B2-41E7-956E-87E14E53D2ED}" dt="2022-08-11T01:24:07.286" v="25" actId="478"/>
          <ac:spMkLst>
            <pc:docMk/>
            <pc:sldMk cId="3185719962" sldId="464"/>
            <ac:spMk id="28" creationId="{FFDB3C63-E137-2616-F4AE-C1D5AD78B886}"/>
          </ac:spMkLst>
        </pc:spChg>
        <pc:spChg chg="add del mod">
          <ac:chgData name="Raja Boopalan Koushik" userId="3bb4900a-d7a2-4f57-9808-53c47ed9c311" providerId="ADAL" clId="{F4607DBB-D8B2-41E7-956E-87E14E53D2ED}" dt="2022-08-11T01:24:07.286" v="25" actId="478"/>
          <ac:spMkLst>
            <pc:docMk/>
            <pc:sldMk cId="3185719962" sldId="464"/>
            <ac:spMk id="29" creationId="{B6A1BA65-6FCF-658B-DC87-74E1BA1AECD3}"/>
          </ac:spMkLst>
        </pc:spChg>
        <pc:spChg chg="add del mod">
          <ac:chgData name="Raja Boopalan Koushik" userId="3bb4900a-d7a2-4f57-9808-53c47ed9c311" providerId="ADAL" clId="{F4607DBB-D8B2-41E7-956E-87E14E53D2ED}" dt="2022-08-11T01:24:07.286" v="25" actId="478"/>
          <ac:spMkLst>
            <pc:docMk/>
            <pc:sldMk cId="3185719962" sldId="464"/>
            <ac:spMk id="30" creationId="{58644F44-EAB9-5904-E927-21A1B5A15353}"/>
          </ac:spMkLst>
        </pc:spChg>
        <pc:spChg chg="add del mod">
          <ac:chgData name="Raja Boopalan Koushik" userId="3bb4900a-d7a2-4f57-9808-53c47ed9c311" providerId="ADAL" clId="{F4607DBB-D8B2-41E7-956E-87E14E53D2ED}" dt="2022-08-11T01:24:07.286" v="25" actId="478"/>
          <ac:spMkLst>
            <pc:docMk/>
            <pc:sldMk cId="3185719962" sldId="464"/>
            <ac:spMk id="31" creationId="{671B0BBF-0E44-7903-9ED7-277F945E1EAA}"/>
          </ac:spMkLst>
        </pc:spChg>
        <pc:spChg chg="add del mod">
          <ac:chgData name="Raja Boopalan Koushik" userId="3bb4900a-d7a2-4f57-9808-53c47ed9c311" providerId="ADAL" clId="{F4607DBB-D8B2-41E7-956E-87E14E53D2ED}" dt="2022-08-11T01:24:07.286" v="25" actId="478"/>
          <ac:spMkLst>
            <pc:docMk/>
            <pc:sldMk cId="3185719962" sldId="464"/>
            <ac:spMk id="32" creationId="{E8D8F06F-0A2F-F59C-41F9-F56977CE127E}"/>
          </ac:spMkLst>
        </pc:spChg>
        <pc:spChg chg="mod">
          <ac:chgData name="Raja Boopalan Koushik" userId="3bb4900a-d7a2-4f57-9808-53c47ed9c311" providerId="ADAL" clId="{F4607DBB-D8B2-41E7-956E-87E14E53D2ED}" dt="2022-08-11T03:43:04.600" v="2738" actId="20577"/>
          <ac:spMkLst>
            <pc:docMk/>
            <pc:sldMk cId="3185719962" sldId="464"/>
            <ac:spMk id="34" creationId="{1124C5C2-16E9-D97E-AD3D-FA8A3094A5D4}"/>
          </ac:spMkLst>
        </pc:spChg>
        <pc:spChg chg="del">
          <ac:chgData name="Raja Boopalan Koushik" userId="3bb4900a-d7a2-4f57-9808-53c47ed9c311" providerId="ADAL" clId="{F4607DBB-D8B2-41E7-956E-87E14E53D2ED}" dt="2022-08-11T00:50:57.717" v="22" actId="478"/>
          <ac:spMkLst>
            <pc:docMk/>
            <pc:sldMk cId="3185719962" sldId="464"/>
            <ac:spMk id="36" creationId="{5005363A-E8CF-F9D5-A841-289B11C6981C}"/>
          </ac:spMkLst>
        </pc:spChg>
        <pc:spChg chg="del">
          <ac:chgData name="Raja Boopalan Koushik" userId="3bb4900a-d7a2-4f57-9808-53c47ed9c311" providerId="ADAL" clId="{F4607DBB-D8B2-41E7-956E-87E14E53D2ED}" dt="2022-08-11T00:50:57.717" v="22" actId="478"/>
          <ac:spMkLst>
            <pc:docMk/>
            <pc:sldMk cId="3185719962" sldId="464"/>
            <ac:spMk id="37" creationId="{B5449156-B914-8FAB-5102-F94F30672C9A}"/>
          </ac:spMkLst>
        </pc:spChg>
        <pc:spChg chg="del">
          <ac:chgData name="Raja Boopalan Koushik" userId="3bb4900a-d7a2-4f57-9808-53c47ed9c311" providerId="ADAL" clId="{F4607DBB-D8B2-41E7-956E-87E14E53D2ED}" dt="2022-08-11T00:50:57.717" v="22" actId="478"/>
          <ac:spMkLst>
            <pc:docMk/>
            <pc:sldMk cId="3185719962" sldId="464"/>
            <ac:spMk id="38" creationId="{F90BE79C-BABF-CF17-F598-6D5FC3346953}"/>
          </ac:spMkLst>
        </pc:spChg>
        <pc:spChg chg="del">
          <ac:chgData name="Raja Boopalan Koushik" userId="3bb4900a-d7a2-4f57-9808-53c47ed9c311" providerId="ADAL" clId="{F4607DBB-D8B2-41E7-956E-87E14E53D2ED}" dt="2022-08-11T00:50:57.717" v="22" actId="478"/>
          <ac:spMkLst>
            <pc:docMk/>
            <pc:sldMk cId="3185719962" sldId="464"/>
            <ac:spMk id="39" creationId="{B830D966-9840-39EA-15A2-BDE843E14628}"/>
          </ac:spMkLst>
        </pc:spChg>
        <pc:spChg chg="del">
          <ac:chgData name="Raja Boopalan Koushik" userId="3bb4900a-d7a2-4f57-9808-53c47ed9c311" providerId="ADAL" clId="{F4607DBB-D8B2-41E7-956E-87E14E53D2ED}" dt="2022-08-11T00:50:57.717" v="22" actId="478"/>
          <ac:spMkLst>
            <pc:docMk/>
            <pc:sldMk cId="3185719962" sldId="464"/>
            <ac:spMk id="40" creationId="{D43311E9-C7A6-EB45-B13E-35676345BB50}"/>
          </ac:spMkLst>
        </pc:spChg>
        <pc:spChg chg="del">
          <ac:chgData name="Raja Boopalan Koushik" userId="3bb4900a-d7a2-4f57-9808-53c47ed9c311" providerId="ADAL" clId="{F4607DBB-D8B2-41E7-956E-87E14E53D2ED}" dt="2022-08-11T00:50:57.717" v="22" actId="478"/>
          <ac:spMkLst>
            <pc:docMk/>
            <pc:sldMk cId="3185719962" sldId="464"/>
            <ac:spMk id="41" creationId="{A738E36F-2D4A-1E14-EF58-771D35C333A1}"/>
          </ac:spMkLst>
        </pc:spChg>
        <pc:spChg chg="del">
          <ac:chgData name="Raja Boopalan Koushik" userId="3bb4900a-d7a2-4f57-9808-53c47ed9c311" providerId="ADAL" clId="{F4607DBB-D8B2-41E7-956E-87E14E53D2ED}" dt="2022-08-11T00:50:57.717" v="22" actId="478"/>
          <ac:spMkLst>
            <pc:docMk/>
            <pc:sldMk cId="3185719962" sldId="464"/>
            <ac:spMk id="42" creationId="{765A10CE-18B2-5337-5535-98EC7ED8E354}"/>
          </ac:spMkLst>
        </pc:spChg>
        <pc:spChg chg="del">
          <ac:chgData name="Raja Boopalan Koushik" userId="3bb4900a-d7a2-4f57-9808-53c47ed9c311" providerId="ADAL" clId="{F4607DBB-D8B2-41E7-956E-87E14E53D2ED}" dt="2022-08-11T00:50:57.717" v="22" actId="478"/>
          <ac:spMkLst>
            <pc:docMk/>
            <pc:sldMk cId="3185719962" sldId="464"/>
            <ac:spMk id="43" creationId="{D404DC9D-CE7C-ABB0-92E2-CBF0B14B0046}"/>
          </ac:spMkLst>
        </pc:spChg>
        <pc:spChg chg="del">
          <ac:chgData name="Raja Boopalan Koushik" userId="3bb4900a-d7a2-4f57-9808-53c47ed9c311" providerId="ADAL" clId="{F4607DBB-D8B2-41E7-956E-87E14E53D2ED}" dt="2022-08-11T00:50:57.717" v="22" actId="478"/>
          <ac:spMkLst>
            <pc:docMk/>
            <pc:sldMk cId="3185719962" sldId="464"/>
            <ac:spMk id="44" creationId="{D09429F1-02E1-6136-34B4-3B89D20ABEFA}"/>
          </ac:spMkLst>
        </pc:spChg>
        <pc:spChg chg="del">
          <ac:chgData name="Raja Boopalan Koushik" userId="3bb4900a-d7a2-4f57-9808-53c47ed9c311" providerId="ADAL" clId="{F4607DBB-D8B2-41E7-956E-87E14E53D2ED}" dt="2022-08-11T00:50:57.717" v="22" actId="478"/>
          <ac:spMkLst>
            <pc:docMk/>
            <pc:sldMk cId="3185719962" sldId="464"/>
            <ac:spMk id="45" creationId="{80BEE876-6A7F-F961-7A6D-26AC03639DE7}"/>
          </ac:spMkLst>
        </pc:spChg>
        <pc:spChg chg="del">
          <ac:chgData name="Raja Boopalan Koushik" userId="3bb4900a-d7a2-4f57-9808-53c47ed9c311" providerId="ADAL" clId="{F4607DBB-D8B2-41E7-956E-87E14E53D2ED}" dt="2022-08-11T00:50:57.717" v="22" actId="478"/>
          <ac:spMkLst>
            <pc:docMk/>
            <pc:sldMk cId="3185719962" sldId="464"/>
            <ac:spMk id="46" creationId="{C7ECAC78-A0E3-1AFE-8CBA-75384BF5C075}"/>
          </ac:spMkLst>
        </pc:spChg>
        <pc:spChg chg="del">
          <ac:chgData name="Raja Boopalan Koushik" userId="3bb4900a-d7a2-4f57-9808-53c47ed9c311" providerId="ADAL" clId="{F4607DBB-D8B2-41E7-956E-87E14E53D2ED}" dt="2022-08-11T00:50:57.717" v="22" actId="478"/>
          <ac:spMkLst>
            <pc:docMk/>
            <pc:sldMk cId="3185719962" sldId="464"/>
            <ac:spMk id="47" creationId="{9CD9A48C-CD3A-210B-E0A6-BE628C403648}"/>
          </ac:spMkLst>
        </pc:spChg>
        <pc:spChg chg="del">
          <ac:chgData name="Raja Boopalan Koushik" userId="3bb4900a-d7a2-4f57-9808-53c47ed9c311" providerId="ADAL" clId="{F4607DBB-D8B2-41E7-956E-87E14E53D2ED}" dt="2022-08-11T00:50:57.717" v="22" actId="478"/>
          <ac:spMkLst>
            <pc:docMk/>
            <pc:sldMk cId="3185719962" sldId="464"/>
            <ac:spMk id="48" creationId="{5DE5274E-E872-A235-BE28-C55AB2710EDD}"/>
          </ac:spMkLst>
        </pc:spChg>
        <pc:spChg chg="del">
          <ac:chgData name="Raja Boopalan Koushik" userId="3bb4900a-d7a2-4f57-9808-53c47ed9c311" providerId="ADAL" clId="{F4607DBB-D8B2-41E7-956E-87E14E53D2ED}" dt="2022-08-11T00:50:57.717" v="22" actId="478"/>
          <ac:spMkLst>
            <pc:docMk/>
            <pc:sldMk cId="3185719962" sldId="464"/>
            <ac:spMk id="49" creationId="{C7C4F8A8-D1AD-7F00-DACA-C00A41A904E9}"/>
          </ac:spMkLst>
        </pc:spChg>
        <pc:spChg chg="add del mod">
          <ac:chgData name="Raja Boopalan Koushik" userId="3bb4900a-d7a2-4f57-9808-53c47ed9c311" providerId="ADAL" clId="{F4607DBB-D8B2-41E7-956E-87E14E53D2ED}" dt="2022-08-11T01:24:07.286" v="25" actId="478"/>
          <ac:spMkLst>
            <pc:docMk/>
            <pc:sldMk cId="3185719962" sldId="464"/>
            <ac:spMk id="51" creationId="{4795B9D0-5D77-A94D-EA75-339916E93909}"/>
          </ac:spMkLst>
        </pc:spChg>
        <pc:spChg chg="add del mod">
          <ac:chgData name="Raja Boopalan Koushik" userId="3bb4900a-d7a2-4f57-9808-53c47ed9c311" providerId="ADAL" clId="{F4607DBB-D8B2-41E7-956E-87E14E53D2ED}" dt="2022-08-11T01:24:07.286" v="25" actId="478"/>
          <ac:spMkLst>
            <pc:docMk/>
            <pc:sldMk cId="3185719962" sldId="464"/>
            <ac:spMk id="52" creationId="{ADF587EC-F1E4-E279-ADE3-9043E6CCC21C}"/>
          </ac:spMkLst>
        </pc:spChg>
        <pc:spChg chg="add del mod">
          <ac:chgData name="Raja Boopalan Koushik" userId="3bb4900a-d7a2-4f57-9808-53c47ed9c311" providerId="ADAL" clId="{F4607DBB-D8B2-41E7-956E-87E14E53D2ED}" dt="2022-08-11T01:24:07.286" v="25" actId="478"/>
          <ac:spMkLst>
            <pc:docMk/>
            <pc:sldMk cId="3185719962" sldId="464"/>
            <ac:spMk id="53" creationId="{E84770A4-E24B-AD18-4126-4F85F024890D}"/>
          </ac:spMkLst>
        </pc:spChg>
        <pc:spChg chg="add del mod">
          <ac:chgData name="Raja Boopalan Koushik" userId="3bb4900a-d7a2-4f57-9808-53c47ed9c311" providerId="ADAL" clId="{F4607DBB-D8B2-41E7-956E-87E14E53D2ED}" dt="2022-08-11T01:24:07.286" v="25" actId="478"/>
          <ac:spMkLst>
            <pc:docMk/>
            <pc:sldMk cId="3185719962" sldId="464"/>
            <ac:spMk id="54" creationId="{0EC08C8D-B164-D7FD-396D-DB6BD1E9AEBF}"/>
          </ac:spMkLst>
        </pc:spChg>
        <pc:spChg chg="add del mod">
          <ac:chgData name="Raja Boopalan Koushik" userId="3bb4900a-d7a2-4f57-9808-53c47ed9c311" providerId="ADAL" clId="{F4607DBB-D8B2-41E7-956E-87E14E53D2ED}" dt="2022-08-11T01:24:07.286" v="25" actId="478"/>
          <ac:spMkLst>
            <pc:docMk/>
            <pc:sldMk cId="3185719962" sldId="464"/>
            <ac:spMk id="55" creationId="{F47E4993-6FEA-F801-927D-EA7B0330318C}"/>
          </ac:spMkLst>
        </pc:spChg>
        <pc:spChg chg="add del mod">
          <ac:chgData name="Raja Boopalan Koushik" userId="3bb4900a-d7a2-4f57-9808-53c47ed9c311" providerId="ADAL" clId="{F4607DBB-D8B2-41E7-956E-87E14E53D2ED}" dt="2022-08-11T01:24:07.286" v="25" actId="478"/>
          <ac:spMkLst>
            <pc:docMk/>
            <pc:sldMk cId="3185719962" sldId="464"/>
            <ac:spMk id="56" creationId="{5E6A20C8-6B1F-5974-492B-0BCE919A6CA2}"/>
          </ac:spMkLst>
        </pc:spChg>
        <pc:spChg chg="add del mod">
          <ac:chgData name="Raja Boopalan Koushik" userId="3bb4900a-d7a2-4f57-9808-53c47ed9c311" providerId="ADAL" clId="{F4607DBB-D8B2-41E7-956E-87E14E53D2ED}" dt="2022-08-11T01:24:07.286" v="25" actId="478"/>
          <ac:spMkLst>
            <pc:docMk/>
            <pc:sldMk cId="3185719962" sldId="464"/>
            <ac:spMk id="57" creationId="{A63D42E3-3622-B19A-216A-48DFD0D71B0D}"/>
          </ac:spMkLst>
        </pc:spChg>
        <pc:spChg chg="add del mod">
          <ac:chgData name="Raja Boopalan Koushik" userId="3bb4900a-d7a2-4f57-9808-53c47ed9c311" providerId="ADAL" clId="{F4607DBB-D8B2-41E7-956E-87E14E53D2ED}" dt="2022-08-11T01:24:07.286" v="25" actId="478"/>
          <ac:spMkLst>
            <pc:docMk/>
            <pc:sldMk cId="3185719962" sldId="464"/>
            <ac:spMk id="58" creationId="{49470CFA-AAC3-E3A3-B44B-9005A5FFC8D2}"/>
          </ac:spMkLst>
        </pc:spChg>
        <pc:spChg chg="add del mod">
          <ac:chgData name="Raja Boopalan Koushik" userId="3bb4900a-d7a2-4f57-9808-53c47ed9c311" providerId="ADAL" clId="{F4607DBB-D8B2-41E7-956E-87E14E53D2ED}" dt="2022-08-11T01:24:07.286" v="25" actId="478"/>
          <ac:spMkLst>
            <pc:docMk/>
            <pc:sldMk cId="3185719962" sldId="464"/>
            <ac:spMk id="59" creationId="{A6C443A1-45F6-1A8A-F770-7881432FAB73}"/>
          </ac:spMkLst>
        </pc:spChg>
        <pc:spChg chg="add del mod">
          <ac:chgData name="Raja Boopalan Koushik" userId="3bb4900a-d7a2-4f57-9808-53c47ed9c311" providerId="ADAL" clId="{F4607DBB-D8B2-41E7-956E-87E14E53D2ED}" dt="2022-08-11T01:24:07.286" v="25" actId="478"/>
          <ac:spMkLst>
            <pc:docMk/>
            <pc:sldMk cId="3185719962" sldId="464"/>
            <ac:spMk id="60" creationId="{FBDAF22A-30BA-12EF-4108-5DA402C34BAB}"/>
          </ac:spMkLst>
        </pc:spChg>
        <pc:spChg chg="add del mod">
          <ac:chgData name="Raja Boopalan Koushik" userId="3bb4900a-d7a2-4f57-9808-53c47ed9c311" providerId="ADAL" clId="{F4607DBB-D8B2-41E7-956E-87E14E53D2ED}" dt="2022-08-11T01:24:07.286" v="25" actId="478"/>
          <ac:spMkLst>
            <pc:docMk/>
            <pc:sldMk cId="3185719962" sldId="464"/>
            <ac:spMk id="61" creationId="{EB851D64-23E5-5371-E853-D54F5753F9FA}"/>
          </ac:spMkLst>
        </pc:spChg>
        <pc:spChg chg="add del mod">
          <ac:chgData name="Raja Boopalan Koushik" userId="3bb4900a-d7a2-4f57-9808-53c47ed9c311" providerId="ADAL" clId="{F4607DBB-D8B2-41E7-956E-87E14E53D2ED}" dt="2022-08-11T01:24:07.286" v="25" actId="478"/>
          <ac:spMkLst>
            <pc:docMk/>
            <pc:sldMk cId="3185719962" sldId="464"/>
            <ac:spMk id="62" creationId="{F7191A62-DEAF-C825-4C2D-027FF3351E6C}"/>
          </ac:spMkLst>
        </pc:spChg>
        <pc:spChg chg="add del mod">
          <ac:chgData name="Raja Boopalan Koushik" userId="3bb4900a-d7a2-4f57-9808-53c47ed9c311" providerId="ADAL" clId="{F4607DBB-D8B2-41E7-956E-87E14E53D2ED}" dt="2022-08-11T01:24:07.286" v="25" actId="478"/>
          <ac:spMkLst>
            <pc:docMk/>
            <pc:sldMk cId="3185719962" sldId="464"/>
            <ac:spMk id="63" creationId="{987B052C-578C-3717-613B-C99978D523F2}"/>
          </ac:spMkLst>
        </pc:spChg>
        <pc:spChg chg="add del mod">
          <ac:chgData name="Raja Boopalan Koushik" userId="3bb4900a-d7a2-4f57-9808-53c47ed9c311" providerId="ADAL" clId="{F4607DBB-D8B2-41E7-956E-87E14E53D2ED}" dt="2022-08-11T01:24:07.286" v="25" actId="478"/>
          <ac:spMkLst>
            <pc:docMk/>
            <pc:sldMk cId="3185719962" sldId="464"/>
            <ac:spMk id="64" creationId="{AE38FB9F-76F0-984E-8855-62786FDEEEDE}"/>
          </ac:spMkLst>
        </pc:spChg>
        <pc:spChg chg="add del mod">
          <ac:chgData name="Raja Boopalan Koushik" userId="3bb4900a-d7a2-4f57-9808-53c47ed9c311" providerId="ADAL" clId="{F4607DBB-D8B2-41E7-956E-87E14E53D2ED}" dt="2022-08-11T01:24:07.286" v="25" actId="478"/>
          <ac:spMkLst>
            <pc:docMk/>
            <pc:sldMk cId="3185719962" sldId="464"/>
            <ac:spMk id="65" creationId="{D7AD197D-EED7-6082-9CB1-E659B402104C}"/>
          </ac:spMkLst>
        </pc:spChg>
        <pc:spChg chg="add del mod">
          <ac:chgData name="Raja Boopalan Koushik" userId="3bb4900a-d7a2-4f57-9808-53c47ed9c311" providerId="ADAL" clId="{F4607DBB-D8B2-41E7-956E-87E14E53D2ED}" dt="2022-08-11T01:24:07.286" v="25" actId="478"/>
          <ac:spMkLst>
            <pc:docMk/>
            <pc:sldMk cId="3185719962" sldId="464"/>
            <ac:spMk id="66" creationId="{59C0D606-7363-9E48-5AA0-FD34B42719F4}"/>
          </ac:spMkLst>
        </pc:spChg>
        <pc:spChg chg="add del mod">
          <ac:chgData name="Raja Boopalan Koushik" userId="3bb4900a-d7a2-4f57-9808-53c47ed9c311" providerId="ADAL" clId="{F4607DBB-D8B2-41E7-956E-87E14E53D2ED}" dt="2022-08-11T01:24:07.286" v="25" actId="478"/>
          <ac:spMkLst>
            <pc:docMk/>
            <pc:sldMk cId="3185719962" sldId="464"/>
            <ac:spMk id="67" creationId="{F719C0B4-C3CD-5CD3-17F5-E3D2AA925D05}"/>
          </ac:spMkLst>
        </pc:spChg>
        <pc:spChg chg="add del mod">
          <ac:chgData name="Raja Boopalan Koushik" userId="3bb4900a-d7a2-4f57-9808-53c47ed9c311" providerId="ADAL" clId="{F4607DBB-D8B2-41E7-956E-87E14E53D2ED}" dt="2022-08-11T01:24:07.286" v="25" actId="478"/>
          <ac:spMkLst>
            <pc:docMk/>
            <pc:sldMk cId="3185719962" sldId="464"/>
            <ac:spMk id="68" creationId="{86DA6E5C-CA64-F669-675C-B32158C14EF1}"/>
          </ac:spMkLst>
        </pc:spChg>
        <pc:spChg chg="add del mod">
          <ac:chgData name="Raja Boopalan Koushik" userId="3bb4900a-d7a2-4f57-9808-53c47ed9c311" providerId="ADAL" clId="{F4607DBB-D8B2-41E7-956E-87E14E53D2ED}" dt="2022-08-11T01:24:07.286" v="25" actId="478"/>
          <ac:spMkLst>
            <pc:docMk/>
            <pc:sldMk cId="3185719962" sldId="464"/>
            <ac:spMk id="69" creationId="{F61519A9-AADC-E19D-C773-C2A4C2813D5A}"/>
          </ac:spMkLst>
        </pc:spChg>
        <pc:spChg chg="add del mod">
          <ac:chgData name="Raja Boopalan Koushik" userId="3bb4900a-d7a2-4f57-9808-53c47ed9c311" providerId="ADAL" clId="{F4607DBB-D8B2-41E7-956E-87E14E53D2ED}" dt="2022-08-11T01:24:07.286" v="25" actId="478"/>
          <ac:spMkLst>
            <pc:docMk/>
            <pc:sldMk cId="3185719962" sldId="464"/>
            <ac:spMk id="70" creationId="{8B3F26F9-49B0-A30C-1A7C-7F308B160C7D}"/>
          </ac:spMkLst>
        </pc:spChg>
        <pc:spChg chg="add del mod">
          <ac:chgData name="Raja Boopalan Koushik" userId="3bb4900a-d7a2-4f57-9808-53c47ed9c311" providerId="ADAL" clId="{F4607DBB-D8B2-41E7-956E-87E14E53D2ED}" dt="2022-08-11T01:24:07.286" v="25" actId="478"/>
          <ac:spMkLst>
            <pc:docMk/>
            <pc:sldMk cId="3185719962" sldId="464"/>
            <ac:spMk id="71" creationId="{642632BC-5F36-CD4B-6A28-156ED9516590}"/>
          </ac:spMkLst>
        </pc:spChg>
        <pc:spChg chg="add del mod">
          <ac:chgData name="Raja Boopalan Koushik" userId="3bb4900a-d7a2-4f57-9808-53c47ed9c311" providerId="ADAL" clId="{F4607DBB-D8B2-41E7-956E-87E14E53D2ED}" dt="2022-08-11T01:24:07.286" v="25" actId="478"/>
          <ac:spMkLst>
            <pc:docMk/>
            <pc:sldMk cId="3185719962" sldId="464"/>
            <ac:spMk id="72" creationId="{9493BB64-3499-FEBC-4D7A-906D3D18DA9A}"/>
          </ac:spMkLst>
        </pc:spChg>
        <pc:spChg chg="add del mod">
          <ac:chgData name="Raja Boopalan Koushik" userId="3bb4900a-d7a2-4f57-9808-53c47ed9c311" providerId="ADAL" clId="{F4607DBB-D8B2-41E7-956E-87E14E53D2ED}" dt="2022-08-11T01:24:07.286" v="25" actId="478"/>
          <ac:spMkLst>
            <pc:docMk/>
            <pc:sldMk cId="3185719962" sldId="464"/>
            <ac:spMk id="73" creationId="{070E74F5-CA19-29CF-75C7-EF05CB40B7C4}"/>
          </ac:spMkLst>
        </pc:spChg>
        <pc:spChg chg="add del mod">
          <ac:chgData name="Raja Boopalan Koushik" userId="3bb4900a-d7a2-4f57-9808-53c47ed9c311" providerId="ADAL" clId="{F4607DBB-D8B2-41E7-956E-87E14E53D2ED}" dt="2022-08-11T01:24:07.286" v="25" actId="478"/>
          <ac:spMkLst>
            <pc:docMk/>
            <pc:sldMk cId="3185719962" sldId="464"/>
            <ac:spMk id="74" creationId="{A6099A1C-E283-4518-A9CB-42916D7F78B2}"/>
          </ac:spMkLst>
        </pc:spChg>
        <pc:spChg chg="add del mod">
          <ac:chgData name="Raja Boopalan Koushik" userId="3bb4900a-d7a2-4f57-9808-53c47ed9c311" providerId="ADAL" clId="{F4607DBB-D8B2-41E7-956E-87E14E53D2ED}" dt="2022-08-11T01:24:07.286" v="25" actId="478"/>
          <ac:spMkLst>
            <pc:docMk/>
            <pc:sldMk cId="3185719962" sldId="464"/>
            <ac:spMk id="75" creationId="{B27EB9C5-39A7-79BF-DB66-C59C6EA26E10}"/>
          </ac:spMkLst>
        </pc:spChg>
        <pc:spChg chg="add del mod">
          <ac:chgData name="Raja Boopalan Koushik" userId="3bb4900a-d7a2-4f57-9808-53c47ed9c311" providerId="ADAL" clId="{F4607DBB-D8B2-41E7-956E-87E14E53D2ED}" dt="2022-08-11T01:24:07.286" v="25" actId="478"/>
          <ac:spMkLst>
            <pc:docMk/>
            <pc:sldMk cId="3185719962" sldId="464"/>
            <ac:spMk id="76" creationId="{5E576ACE-5924-D278-F7BD-729153D7F1E4}"/>
          </ac:spMkLst>
        </pc:spChg>
        <pc:spChg chg="add del mod">
          <ac:chgData name="Raja Boopalan Koushik" userId="3bb4900a-d7a2-4f57-9808-53c47ed9c311" providerId="ADAL" clId="{F4607DBB-D8B2-41E7-956E-87E14E53D2ED}" dt="2022-08-11T01:24:07.286" v="25" actId="478"/>
          <ac:spMkLst>
            <pc:docMk/>
            <pc:sldMk cId="3185719962" sldId="464"/>
            <ac:spMk id="77" creationId="{ED2F1BEE-D15C-4453-C31C-5269E20149DC}"/>
          </ac:spMkLst>
        </pc:spChg>
        <pc:spChg chg="mod topLvl">
          <ac:chgData name="Raja Boopalan Koushik" userId="3bb4900a-d7a2-4f57-9808-53c47ed9c311" providerId="ADAL" clId="{F4607DBB-D8B2-41E7-956E-87E14E53D2ED}" dt="2022-08-11T01:26:09.906" v="33" actId="165"/>
          <ac:spMkLst>
            <pc:docMk/>
            <pc:sldMk cId="3185719962" sldId="464"/>
            <ac:spMk id="80" creationId="{55D71EE7-9CDB-8DD5-3C4B-5DBBFF6A8E54}"/>
          </ac:spMkLst>
        </pc:spChg>
        <pc:spChg chg="mod topLvl">
          <ac:chgData name="Raja Boopalan Koushik" userId="3bb4900a-d7a2-4f57-9808-53c47ed9c311" providerId="ADAL" clId="{F4607DBB-D8B2-41E7-956E-87E14E53D2ED}" dt="2022-08-11T01:26:09.906" v="33" actId="165"/>
          <ac:spMkLst>
            <pc:docMk/>
            <pc:sldMk cId="3185719962" sldId="464"/>
            <ac:spMk id="83" creationId="{CDA15768-8F43-E0F1-CA3B-1A7BA4E4EDDC}"/>
          </ac:spMkLst>
        </pc:spChg>
        <pc:spChg chg="mod topLvl">
          <ac:chgData name="Raja Boopalan Koushik" userId="3bb4900a-d7a2-4f57-9808-53c47ed9c311" providerId="ADAL" clId="{F4607DBB-D8B2-41E7-956E-87E14E53D2ED}" dt="2022-08-11T01:26:09.906" v="33" actId="165"/>
          <ac:spMkLst>
            <pc:docMk/>
            <pc:sldMk cId="3185719962" sldId="464"/>
            <ac:spMk id="84" creationId="{6CD583AA-8460-D2AF-1F97-B26F5B6CE2D7}"/>
          </ac:spMkLst>
        </pc:spChg>
        <pc:spChg chg="mod topLvl">
          <ac:chgData name="Raja Boopalan Koushik" userId="3bb4900a-d7a2-4f57-9808-53c47ed9c311" providerId="ADAL" clId="{F4607DBB-D8B2-41E7-956E-87E14E53D2ED}" dt="2022-08-11T01:26:09.906" v="33" actId="165"/>
          <ac:spMkLst>
            <pc:docMk/>
            <pc:sldMk cId="3185719962" sldId="464"/>
            <ac:spMk id="95" creationId="{5D24D1B4-E950-6778-DEB5-AC42CBCBB524}"/>
          </ac:spMkLst>
        </pc:spChg>
        <pc:spChg chg="mod topLvl">
          <ac:chgData name="Raja Boopalan Koushik" userId="3bb4900a-d7a2-4f57-9808-53c47ed9c311" providerId="ADAL" clId="{F4607DBB-D8B2-41E7-956E-87E14E53D2ED}" dt="2022-08-11T01:26:09.906" v="33" actId="165"/>
          <ac:spMkLst>
            <pc:docMk/>
            <pc:sldMk cId="3185719962" sldId="464"/>
            <ac:spMk id="96" creationId="{9C1A0E71-3BF3-F5DC-61B0-F3EC8520C207}"/>
          </ac:spMkLst>
        </pc:spChg>
        <pc:spChg chg="mod topLvl">
          <ac:chgData name="Raja Boopalan Koushik" userId="3bb4900a-d7a2-4f57-9808-53c47ed9c311" providerId="ADAL" clId="{F4607DBB-D8B2-41E7-956E-87E14E53D2ED}" dt="2022-08-11T01:26:09.906" v="33" actId="165"/>
          <ac:spMkLst>
            <pc:docMk/>
            <pc:sldMk cId="3185719962" sldId="464"/>
            <ac:spMk id="97" creationId="{6C227158-CD39-850E-CA4E-C82C1A8A91D0}"/>
          </ac:spMkLst>
        </pc:spChg>
        <pc:spChg chg="mod topLvl">
          <ac:chgData name="Raja Boopalan Koushik" userId="3bb4900a-d7a2-4f57-9808-53c47ed9c311" providerId="ADAL" clId="{F4607DBB-D8B2-41E7-956E-87E14E53D2ED}" dt="2022-08-11T01:26:09.906" v="33" actId="165"/>
          <ac:spMkLst>
            <pc:docMk/>
            <pc:sldMk cId="3185719962" sldId="464"/>
            <ac:spMk id="98" creationId="{932691EC-28F4-F22D-ABFF-69417D930BDE}"/>
          </ac:spMkLst>
        </pc:spChg>
        <pc:spChg chg="mod topLvl">
          <ac:chgData name="Raja Boopalan Koushik" userId="3bb4900a-d7a2-4f57-9808-53c47ed9c311" providerId="ADAL" clId="{F4607DBB-D8B2-41E7-956E-87E14E53D2ED}" dt="2022-08-11T01:26:09.906" v="33" actId="165"/>
          <ac:spMkLst>
            <pc:docMk/>
            <pc:sldMk cId="3185719962" sldId="464"/>
            <ac:spMk id="99" creationId="{3BE650F2-F077-9B9E-1773-CD8BE1A88FDE}"/>
          </ac:spMkLst>
        </pc:spChg>
        <pc:spChg chg="mod topLvl">
          <ac:chgData name="Raja Boopalan Koushik" userId="3bb4900a-d7a2-4f57-9808-53c47ed9c311" providerId="ADAL" clId="{F4607DBB-D8B2-41E7-956E-87E14E53D2ED}" dt="2022-08-11T01:26:09.906" v="33" actId="165"/>
          <ac:spMkLst>
            <pc:docMk/>
            <pc:sldMk cId="3185719962" sldId="464"/>
            <ac:spMk id="100" creationId="{9DCB81A0-706B-F5D8-EF0B-1DD1CF690277}"/>
          </ac:spMkLst>
        </pc:spChg>
        <pc:spChg chg="mod topLvl">
          <ac:chgData name="Raja Boopalan Koushik" userId="3bb4900a-d7a2-4f57-9808-53c47ed9c311" providerId="ADAL" clId="{F4607DBB-D8B2-41E7-956E-87E14E53D2ED}" dt="2022-08-11T01:36:49.337" v="199" actId="164"/>
          <ac:spMkLst>
            <pc:docMk/>
            <pc:sldMk cId="3185719962" sldId="464"/>
            <ac:spMk id="110" creationId="{1DEB84B4-AE94-3B8A-6193-9961ACA39766}"/>
          </ac:spMkLst>
        </pc:spChg>
        <pc:spChg chg="mod topLvl">
          <ac:chgData name="Raja Boopalan Koushik" userId="3bb4900a-d7a2-4f57-9808-53c47ed9c311" providerId="ADAL" clId="{F4607DBB-D8B2-41E7-956E-87E14E53D2ED}" dt="2022-08-11T01:36:56.539" v="200" actId="164"/>
          <ac:spMkLst>
            <pc:docMk/>
            <pc:sldMk cId="3185719962" sldId="464"/>
            <ac:spMk id="113" creationId="{0C6FF6A1-1E58-62BF-69AC-E315BC0AC5B3}"/>
          </ac:spMkLst>
        </pc:spChg>
        <pc:spChg chg="mod topLvl">
          <ac:chgData name="Raja Boopalan Koushik" userId="3bb4900a-d7a2-4f57-9808-53c47ed9c311" providerId="ADAL" clId="{F4607DBB-D8B2-41E7-956E-87E14E53D2ED}" dt="2022-08-11T01:37:03.319" v="201" actId="164"/>
          <ac:spMkLst>
            <pc:docMk/>
            <pc:sldMk cId="3185719962" sldId="464"/>
            <ac:spMk id="114" creationId="{12E15731-DFC9-63A4-3390-E9505D2B6ED3}"/>
          </ac:spMkLst>
        </pc:spChg>
        <pc:spChg chg="mod topLvl">
          <ac:chgData name="Raja Boopalan Koushik" userId="3bb4900a-d7a2-4f57-9808-53c47ed9c311" providerId="ADAL" clId="{F4607DBB-D8B2-41E7-956E-87E14E53D2ED}" dt="2022-08-11T01:47:56.510" v="1034" actId="313"/>
          <ac:spMkLst>
            <pc:docMk/>
            <pc:sldMk cId="3185719962" sldId="464"/>
            <ac:spMk id="125" creationId="{86BF2C3D-1DE6-B241-B530-98A3B06D5684}"/>
          </ac:spMkLst>
        </pc:spChg>
        <pc:spChg chg="mod topLvl">
          <ac:chgData name="Raja Boopalan Koushik" userId="3bb4900a-d7a2-4f57-9808-53c47ed9c311" providerId="ADAL" clId="{F4607DBB-D8B2-41E7-956E-87E14E53D2ED}" dt="2022-08-11T01:49:13.777" v="1055" actId="113"/>
          <ac:spMkLst>
            <pc:docMk/>
            <pc:sldMk cId="3185719962" sldId="464"/>
            <ac:spMk id="126" creationId="{6BB7C8E5-0CA7-723D-E7EF-FB883E53FD94}"/>
          </ac:spMkLst>
        </pc:spChg>
        <pc:spChg chg="mod topLvl">
          <ac:chgData name="Raja Boopalan Koushik" userId="3bb4900a-d7a2-4f57-9808-53c47ed9c311" providerId="ADAL" clId="{F4607DBB-D8B2-41E7-956E-87E14E53D2ED}" dt="2022-08-11T01:49:18.910" v="1061" actId="404"/>
          <ac:spMkLst>
            <pc:docMk/>
            <pc:sldMk cId="3185719962" sldId="464"/>
            <ac:spMk id="127" creationId="{0B2F6830-ED9A-A1E8-83E4-59012BD1F628}"/>
          </ac:spMkLst>
        </pc:spChg>
        <pc:spChg chg="mod topLvl">
          <ac:chgData name="Raja Boopalan Koushik" userId="3bb4900a-d7a2-4f57-9808-53c47ed9c311" providerId="ADAL" clId="{F4607DBB-D8B2-41E7-956E-87E14E53D2ED}" dt="2022-08-11T01:48:23.550" v="1036" actId="1076"/>
          <ac:spMkLst>
            <pc:docMk/>
            <pc:sldMk cId="3185719962" sldId="464"/>
            <ac:spMk id="128" creationId="{65F2BF9D-EA9F-5C68-37E8-2BFA1BE44BB7}"/>
          </ac:spMkLst>
        </pc:spChg>
        <pc:spChg chg="mod topLvl">
          <ac:chgData name="Raja Boopalan Koushik" userId="3bb4900a-d7a2-4f57-9808-53c47ed9c311" providerId="ADAL" clId="{F4607DBB-D8B2-41E7-956E-87E14E53D2ED}" dt="2022-08-11T01:38:55.617" v="509" actId="20577"/>
          <ac:spMkLst>
            <pc:docMk/>
            <pc:sldMk cId="3185719962" sldId="464"/>
            <ac:spMk id="129" creationId="{85912355-A032-58DB-6165-99C8E5FF0D01}"/>
          </ac:spMkLst>
        </pc:spChg>
        <pc:spChg chg="mod topLvl">
          <ac:chgData name="Raja Boopalan Koushik" userId="3bb4900a-d7a2-4f57-9808-53c47ed9c311" providerId="ADAL" clId="{F4607DBB-D8B2-41E7-956E-87E14E53D2ED}" dt="2022-08-11T01:48:27.109" v="1042" actId="20577"/>
          <ac:spMkLst>
            <pc:docMk/>
            <pc:sldMk cId="3185719962" sldId="464"/>
            <ac:spMk id="130" creationId="{4B971A05-62DE-8253-3F55-F895A8468205}"/>
          </ac:spMkLst>
        </pc:spChg>
        <pc:spChg chg="mod">
          <ac:chgData name="Raja Boopalan Koushik" userId="3bb4900a-d7a2-4f57-9808-53c47ed9c311" providerId="ADAL" clId="{F4607DBB-D8B2-41E7-956E-87E14E53D2ED}" dt="2022-08-11T01:39:03.834" v="510"/>
          <ac:spMkLst>
            <pc:docMk/>
            <pc:sldMk cId="3185719962" sldId="464"/>
            <ac:spMk id="132" creationId="{EF6498BD-1618-3FD7-F776-FBC5391FE1B3}"/>
          </ac:spMkLst>
        </pc:spChg>
        <pc:spChg chg="mod">
          <ac:chgData name="Raja Boopalan Koushik" userId="3bb4900a-d7a2-4f57-9808-53c47ed9c311" providerId="ADAL" clId="{F4607DBB-D8B2-41E7-956E-87E14E53D2ED}" dt="2022-08-11T01:49:32.563" v="1073" actId="113"/>
          <ac:spMkLst>
            <pc:docMk/>
            <pc:sldMk cId="3185719962" sldId="464"/>
            <ac:spMk id="137" creationId="{AA519972-897D-1D21-61FE-9ABA538576DA}"/>
          </ac:spMkLst>
        </pc:spChg>
        <pc:spChg chg="mod">
          <ac:chgData name="Raja Boopalan Koushik" userId="3bb4900a-d7a2-4f57-9808-53c47ed9c311" providerId="ADAL" clId="{F4607DBB-D8B2-41E7-956E-87E14E53D2ED}" dt="2022-08-11T01:49:49.994" v="1085" actId="20577"/>
          <ac:spMkLst>
            <pc:docMk/>
            <pc:sldMk cId="3185719962" sldId="464"/>
            <ac:spMk id="138" creationId="{4508C7F9-E97F-4D15-38C3-49564DF048E3}"/>
          </ac:spMkLst>
        </pc:spChg>
        <pc:spChg chg="mod">
          <ac:chgData name="Raja Boopalan Koushik" userId="3bb4900a-d7a2-4f57-9808-53c47ed9c311" providerId="ADAL" clId="{F4607DBB-D8B2-41E7-956E-87E14E53D2ED}" dt="2022-08-11T01:39:37.247" v="539"/>
          <ac:spMkLst>
            <pc:docMk/>
            <pc:sldMk cId="3185719962" sldId="464"/>
            <ac:spMk id="141" creationId="{6940B4E9-9385-BAED-170A-C7BE5AAD10EB}"/>
          </ac:spMkLst>
        </pc:spChg>
        <pc:spChg chg="mod">
          <ac:chgData name="Raja Boopalan Koushik" userId="3bb4900a-d7a2-4f57-9808-53c47ed9c311" providerId="ADAL" clId="{F4607DBB-D8B2-41E7-956E-87E14E53D2ED}" dt="2022-08-11T01:49:26.244" v="1067" actId="113"/>
          <ac:spMkLst>
            <pc:docMk/>
            <pc:sldMk cId="3185719962" sldId="464"/>
            <ac:spMk id="145" creationId="{93F61A78-0DE5-0130-B55C-79C6A3285308}"/>
          </ac:spMkLst>
        </pc:spChg>
        <pc:spChg chg="mod">
          <ac:chgData name="Raja Boopalan Koushik" userId="3bb4900a-d7a2-4f57-9808-53c47ed9c311" providerId="ADAL" clId="{F4607DBB-D8B2-41E7-956E-87E14E53D2ED}" dt="2022-08-11T01:49:45.627" v="1078" actId="20577"/>
          <ac:spMkLst>
            <pc:docMk/>
            <pc:sldMk cId="3185719962" sldId="464"/>
            <ac:spMk id="146" creationId="{5E84838D-E350-605A-0539-6022C9F340F7}"/>
          </ac:spMkLst>
        </pc:spChg>
        <pc:spChg chg="add mod">
          <ac:chgData name="Raja Boopalan Koushik" userId="3bb4900a-d7a2-4f57-9808-53c47ed9c311" providerId="ADAL" clId="{F4607DBB-D8B2-41E7-956E-87E14E53D2ED}" dt="2022-08-11T03:26:38.383" v="2702" actId="554"/>
          <ac:spMkLst>
            <pc:docMk/>
            <pc:sldMk cId="3185719962" sldId="464"/>
            <ac:spMk id="152" creationId="{CDAB0327-7CF8-65A2-108C-4E08A343E2CE}"/>
          </ac:spMkLst>
        </pc:spChg>
        <pc:spChg chg="add mod">
          <ac:chgData name="Raja Boopalan Koushik" userId="3bb4900a-d7a2-4f57-9808-53c47ed9c311" providerId="ADAL" clId="{F4607DBB-D8B2-41E7-956E-87E14E53D2ED}" dt="2022-08-11T03:26:38.383" v="2702" actId="554"/>
          <ac:spMkLst>
            <pc:docMk/>
            <pc:sldMk cId="3185719962" sldId="464"/>
            <ac:spMk id="153" creationId="{BD78229B-D667-EED5-C140-ED3EBF07C213}"/>
          </ac:spMkLst>
        </pc:spChg>
        <pc:spChg chg="add mod">
          <ac:chgData name="Raja Boopalan Koushik" userId="3bb4900a-d7a2-4f57-9808-53c47ed9c311" providerId="ADAL" clId="{F4607DBB-D8B2-41E7-956E-87E14E53D2ED}" dt="2022-08-11T03:26:38.383" v="2702" actId="554"/>
          <ac:spMkLst>
            <pc:docMk/>
            <pc:sldMk cId="3185719962" sldId="464"/>
            <ac:spMk id="154" creationId="{C863BB25-A833-DA2D-2085-C4292DDEC566}"/>
          </ac:spMkLst>
        </pc:spChg>
        <pc:spChg chg="add mod">
          <ac:chgData name="Raja Boopalan Koushik" userId="3bb4900a-d7a2-4f57-9808-53c47ed9c311" providerId="ADAL" clId="{F4607DBB-D8B2-41E7-956E-87E14E53D2ED}" dt="2022-08-11T03:26:45.297" v="2703"/>
          <ac:spMkLst>
            <pc:docMk/>
            <pc:sldMk cId="3185719962" sldId="464"/>
            <ac:spMk id="155" creationId="{571A57D8-6284-D5E9-6686-802662F298ED}"/>
          </ac:spMkLst>
        </pc:spChg>
        <pc:grpChg chg="add mod">
          <ac:chgData name="Raja Boopalan Koushik" userId="3bb4900a-d7a2-4f57-9808-53c47ed9c311" providerId="ADAL" clId="{F4607DBB-D8B2-41E7-956E-87E14E53D2ED}" dt="2022-08-11T01:36:28.367" v="192" actId="164"/>
          <ac:grpSpMkLst>
            <pc:docMk/>
            <pc:sldMk cId="3185719962" sldId="464"/>
            <ac:grpSpMk id="5" creationId="{64BF1C04-98E5-54FA-D205-929934D2DCD6}"/>
          </ac:grpSpMkLst>
        </pc:grpChg>
        <pc:grpChg chg="add mod">
          <ac:chgData name="Raja Boopalan Koushik" userId="3bb4900a-d7a2-4f57-9808-53c47ed9c311" providerId="ADAL" clId="{F4607DBB-D8B2-41E7-956E-87E14E53D2ED}" dt="2022-08-11T01:36:36.910" v="196" actId="164"/>
          <ac:grpSpMkLst>
            <pc:docMk/>
            <pc:sldMk cId="3185719962" sldId="464"/>
            <ac:grpSpMk id="6" creationId="{F88D1CCA-DEBE-9B00-CEBC-7C86BF90D284}"/>
          </ac:grpSpMkLst>
        </pc:grpChg>
        <pc:grpChg chg="add mod">
          <ac:chgData name="Raja Boopalan Koushik" userId="3bb4900a-d7a2-4f57-9808-53c47ed9c311" providerId="ADAL" clId="{F4607DBB-D8B2-41E7-956E-87E14E53D2ED}" dt="2022-08-11T01:36:42.458" v="198" actId="164"/>
          <ac:grpSpMkLst>
            <pc:docMk/>
            <pc:sldMk cId="3185719962" sldId="464"/>
            <ac:grpSpMk id="7" creationId="{0065777F-8DC4-2D2C-D8C6-CBDCDFB75EC6}"/>
          </ac:grpSpMkLst>
        </pc:grpChg>
        <pc:grpChg chg="add del mod">
          <ac:chgData name="Raja Boopalan Koushik" userId="3bb4900a-d7a2-4f57-9808-53c47ed9c311" providerId="ADAL" clId="{F4607DBB-D8B2-41E7-956E-87E14E53D2ED}" dt="2022-08-11T01:50:22.661" v="1086" actId="478"/>
          <ac:grpSpMkLst>
            <pc:docMk/>
            <pc:sldMk cId="3185719962" sldId="464"/>
            <ac:grpSpMk id="8" creationId="{1101D153-06BC-11AE-5333-66C6864ECB2C}"/>
          </ac:grpSpMkLst>
        </pc:grpChg>
        <pc:grpChg chg="add del mod">
          <ac:chgData name="Raja Boopalan Koushik" userId="3bb4900a-d7a2-4f57-9808-53c47ed9c311" providerId="ADAL" clId="{F4607DBB-D8B2-41E7-956E-87E14E53D2ED}" dt="2022-08-11T01:50:22.661" v="1086" actId="478"/>
          <ac:grpSpMkLst>
            <pc:docMk/>
            <pc:sldMk cId="3185719962" sldId="464"/>
            <ac:grpSpMk id="9" creationId="{A879D91A-209D-8DAA-D5E9-8BC4055E0422}"/>
          </ac:grpSpMkLst>
        </pc:grpChg>
        <pc:grpChg chg="add del mod">
          <ac:chgData name="Raja Boopalan Koushik" userId="3bb4900a-d7a2-4f57-9808-53c47ed9c311" providerId="ADAL" clId="{F4607DBB-D8B2-41E7-956E-87E14E53D2ED}" dt="2022-08-11T01:50:22.661" v="1086" actId="478"/>
          <ac:grpSpMkLst>
            <pc:docMk/>
            <pc:sldMk cId="3185719962" sldId="464"/>
            <ac:grpSpMk id="10" creationId="{18433A78-26CF-8DB6-D7B3-2E996C902B0E}"/>
          </ac:grpSpMkLst>
        </pc:grpChg>
        <pc:grpChg chg="add del mod">
          <ac:chgData name="Raja Boopalan Koushik" userId="3bb4900a-d7a2-4f57-9808-53c47ed9c311" providerId="ADAL" clId="{F4607DBB-D8B2-41E7-956E-87E14E53D2ED}" dt="2022-08-11T01:26:12.466" v="34" actId="478"/>
          <ac:grpSpMkLst>
            <pc:docMk/>
            <pc:sldMk cId="3185719962" sldId="464"/>
            <ac:grpSpMk id="78" creationId="{6352A4A1-9C62-59E3-4B0E-791D72EA3A97}"/>
          </ac:grpSpMkLst>
        </pc:grpChg>
        <pc:grpChg chg="add del mod">
          <ac:chgData name="Raja Boopalan Koushik" userId="3bb4900a-d7a2-4f57-9808-53c47ed9c311" providerId="ADAL" clId="{F4607DBB-D8B2-41E7-956E-87E14E53D2ED}" dt="2022-08-11T01:33:10.192" v="132" actId="165"/>
          <ac:grpSpMkLst>
            <pc:docMk/>
            <pc:sldMk cId="3185719962" sldId="464"/>
            <ac:grpSpMk id="108" creationId="{B97E7169-0356-F742-DED1-89F778DC9F6E}"/>
          </ac:grpSpMkLst>
        </pc:grpChg>
        <pc:grpChg chg="add del mod">
          <ac:chgData name="Raja Boopalan Koushik" userId="3bb4900a-d7a2-4f57-9808-53c47ed9c311" providerId="ADAL" clId="{F4607DBB-D8B2-41E7-956E-87E14E53D2ED}" dt="2022-08-11T01:50:22.661" v="1086" actId="478"/>
          <ac:grpSpMkLst>
            <pc:docMk/>
            <pc:sldMk cId="3185719962" sldId="464"/>
            <ac:grpSpMk id="131" creationId="{493078C7-CCA5-768B-36AA-2DD593A5AC89}"/>
          </ac:grpSpMkLst>
        </pc:grpChg>
        <pc:grpChg chg="add del mod">
          <ac:chgData name="Raja Boopalan Koushik" userId="3bb4900a-d7a2-4f57-9808-53c47ed9c311" providerId="ADAL" clId="{F4607DBB-D8B2-41E7-956E-87E14E53D2ED}" dt="2022-08-11T01:50:22.661" v="1086" actId="478"/>
          <ac:grpSpMkLst>
            <pc:docMk/>
            <pc:sldMk cId="3185719962" sldId="464"/>
            <ac:grpSpMk id="139" creationId="{ACBE8587-1C21-4FA7-315E-01D259567DE6}"/>
          </ac:grpSpMkLst>
        </pc:grpChg>
        <pc:graphicFrameChg chg="del">
          <ac:chgData name="Raja Boopalan Koushik" userId="3bb4900a-d7a2-4f57-9808-53c47ed9c311" providerId="ADAL" clId="{F4607DBB-D8B2-41E7-956E-87E14E53D2ED}" dt="2022-08-11T00:50:57.717" v="22" actId="478"/>
          <ac:graphicFrameMkLst>
            <pc:docMk/>
            <pc:sldMk cId="3185719962" sldId="464"/>
            <ac:graphicFrameMk id="33" creationId="{864F451F-0B3A-E921-A27E-06B7DE114AE6}"/>
          </ac:graphicFrameMkLst>
        </pc:graphicFrameChg>
        <pc:graphicFrameChg chg="del">
          <ac:chgData name="Raja Boopalan Koushik" userId="3bb4900a-d7a2-4f57-9808-53c47ed9c311" providerId="ADAL" clId="{F4607DBB-D8B2-41E7-956E-87E14E53D2ED}" dt="2022-08-11T00:50:47.761" v="21" actId="478"/>
          <ac:graphicFrameMkLst>
            <pc:docMk/>
            <pc:sldMk cId="3185719962" sldId="464"/>
            <ac:graphicFrameMk id="50" creationId="{5CA2FAC3-E653-82C7-4B18-6708EC0F9444}"/>
          </ac:graphicFrameMkLst>
        </pc:graphicFrameChg>
        <pc:graphicFrameChg chg="add del mod">
          <ac:chgData name="Raja Boopalan Koushik" userId="3bb4900a-d7a2-4f57-9808-53c47ed9c311" providerId="ADAL" clId="{F4607DBB-D8B2-41E7-956E-87E14E53D2ED}" dt="2022-08-11T01:32:48.022" v="129" actId="478"/>
          <ac:graphicFrameMkLst>
            <pc:docMk/>
            <pc:sldMk cId="3185719962" sldId="464"/>
            <ac:graphicFrameMk id="101" creationId="{BADEA60A-E1F7-6DCB-9318-924B58C3B788}"/>
          </ac:graphicFrameMkLst>
        </pc:graphicFrameChg>
        <pc:graphicFrameChg chg="add del mod">
          <ac:chgData name="Raja Boopalan Koushik" userId="3bb4900a-d7a2-4f57-9808-53c47ed9c311" providerId="ADAL" clId="{F4607DBB-D8B2-41E7-956E-87E14E53D2ED}" dt="2022-08-11T01:28:40.239" v="72"/>
          <ac:graphicFrameMkLst>
            <pc:docMk/>
            <pc:sldMk cId="3185719962" sldId="464"/>
            <ac:graphicFrameMk id="102" creationId="{89E785E8-38F8-D470-36AE-F88E7747F5BE}"/>
          </ac:graphicFrameMkLst>
        </pc:graphicFrameChg>
        <pc:graphicFrameChg chg="add mod">
          <ac:chgData name="Raja Boopalan Koushik" userId="3bb4900a-d7a2-4f57-9808-53c47ed9c311" providerId="ADAL" clId="{F4607DBB-D8B2-41E7-956E-87E14E53D2ED}" dt="2022-08-11T03:43:17.003" v="2749" actId="20577"/>
          <ac:graphicFrameMkLst>
            <pc:docMk/>
            <pc:sldMk cId="3185719962" sldId="464"/>
            <ac:graphicFrameMk id="147" creationId="{E5651D5D-3C98-0665-E4A8-C93C7CC29125}"/>
          </ac:graphicFrameMkLst>
        </pc:graphicFrameChg>
        <pc:cxnChg chg="add del mod">
          <ac:chgData name="Raja Boopalan Koushik" userId="3bb4900a-d7a2-4f57-9808-53c47ed9c311" providerId="ADAL" clId="{F4607DBB-D8B2-41E7-956E-87E14E53D2ED}" dt="2022-08-11T01:32:48.022" v="129" actId="478"/>
          <ac:cxnSpMkLst>
            <pc:docMk/>
            <pc:sldMk cId="3185719962" sldId="464"/>
            <ac:cxnSpMk id="4" creationId="{0C846D6A-B946-0ADA-0DFD-8B7643D16503}"/>
          </ac:cxnSpMkLst>
        </pc:cxnChg>
        <pc:cxnChg chg="mod topLvl">
          <ac:chgData name="Raja Boopalan Koushik" userId="3bb4900a-d7a2-4f57-9808-53c47ed9c311" providerId="ADAL" clId="{F4607DBB-D8B2-41E7-956E-87E14E53D2ED}" dt="2022-08-11T01:26:09.906" v="33" actId="165"/>
          <ac:cxnSpMkLst>
            <pc:docMk/>
            <pc:sldMk cId="3185719962" sldId="464"/>
            <ac:cxnSpMk id="79" creationId="{9C685595-185D-F0C2-EFBC-C0E0A705A769}"/>
          </ac:cxnSpMkLst>
        </pc:cxnChg>
        <pc:cxnChg chg="mod topLvl">
          <ac:chgData name="Raja Boopalan Koushik" userId="3bb4900a-d7a2-4f57-9808-53c47ed9c311" providerId="ADAL" clId="{F4607DBB-D8B2-41E7-956E-87E14E53D2ED}" dt="2022-08-11T01:26:09.906" v="33" actId="165"/>
          <ac:cxnSpMkLst>
            <pc:docMk/>
            <pc:sldMk cId="3185719962" sldId="464"/>
            <ac:cxnSpMk id="81" creationId="{607FB764-27C8-F324-4944-F761341587D7}"/>
          </ac:cxnSpMkLst>
        </pc:cxnChg>
        <pc:cxnChg chg="mod topLvl">
          <ac:chgData name="Raja Boopalan Koushik" userId="3bb4900a-d7a2-4f57-9808-53c47ed9c311" providerId="ADAL" clId="{F4607DBB-D8B2-41E7-956E-87E14E53D2ED}" dt="2022-08-11T01:26:09.906" v="33" actId="165"/>
          <ac:cxnSpMkLst>
            <pc:docMk/>
            <pc:sldMk cId="3185719962" sldId="464"/>
            <ac:cxnSpMk id="82" creationId="{A3398952-7F22-D90D-7364-1847F0E00E54}"/>
          </ac:cxnSpMkLst>
        </pc:cxnChg>
        <pc:cxnChg chg="mod topLvl">
          <ac:chgData name="Raja Boopalan Koushik" userId="3bb4900a-d7a2-4f57-9808-53c47ed9c311" providerId="ADAL" clId="{F4607DBB-D8B2-41E7-956E-87E14E53D2ED}" dt="2022-08-11T01:26:09.906" v="33" actId="165"/>
          <ac:cxnSpMkLst>
            <pc:docMk/>
            <pc:sldMk cId="3185719962" sldId="464"/>
            <ac:cxnSpMk id="85" creationId="{F63F7A35-2376-E038-E06E-A08A8FDB367C}"/>
          </ac:cxnSpMkLst>
        </pc:cxnChg>
        <pc:cxnChg chg="mod topLvl">
          <ac:chgData name="Raja Boopalan Koushik" userId="3bb4900a-d7a2-4f57-9808-53c47ed9c311" providerId="ADAL" clId="{F4607DBB-D8B2-41E7-956E-87E14E53D2ED}" dt="2022-08-11T01:26:09.906" v="33" actId="165"/>
          <ac:cxnSpMkLst>
            <pc:docMk/>
            <pc:sldMk cId="3185719962" sldId="464"/>
            <ac:cxnSpMk id="86" creationId="{5141CA97-7826-7B59-BD57-268C8B0BC11C}"/>
          </ac:cxnSpMkLst>
        </pc:cxnChg>
        <pc:cxnChg chg="mod topLvl">
          <ac:chgData name="Raja Boopalan Koushik" userId="3bb4900a-d7a2-4f57-9808-53c47ed9c311" providerId="ADAL" clId="{F4607DBB-D8B2-41E7-956E-87E14E53D2ED}" dt="2022-08-11T01:26:09.906" v="33" actId="165"/>
          <ac:cxnSpMkLst>
            <pc:docMk/>
            <pc:sldMk cId="3185719962" sldId="464"/>
            <ac:cxnSpMk id="87" creationId="{0E6A652E-2064-4C5A-4285-213C61C63614}"/>
          </ac:cxnSpMkLst>
        </pc:cxnChg>
        <pc:cxnChg chg="mod topLvl">
          <ac:chgData name="Raja Boopalan Koushik" userId="3bb4900a-d7a2-4f57-9808-53c47ed9c311" providerId="ADAL" clId="{F4607DBB-D8B2-41E7-956E-87E14E53D2ED}" dt="2022-08-11T01:26:09.906" v="33" actId="165"/>
          <ac:cxnSpMkLst>
            <pc:docMk/>
            <pc:sldMk cId="3185719962" sldId="464"/>
            <ac:cxnSpMk id="88" creationId="{D863C311-14EF-17C4-6ACC-0561891B2A19}"/>
          </ac:cxnSpMkLst>
        </pc:cxnChg>
        <pc:cxnChg chg="mod topLvl">
          <ac:chgData name="Raja Boopalan Koushik" userId="3bb4900a-d7a2-4f57-9808-53c47ed9c311" providerId="ADAL" clId="{F4607DBB-D8B2-41E7-956E-87E14E53D2ED}" dt="2022-08-11T01:26:09.906" v="33" actId="165"/>
          <ac:cxnSpMkLst>
            <pc:docMk/>
            <pc:sldMk cId="3185719962" sldId="464"/>
            <ac:cxnSpMk id="89" creationId="{81880E91-5408-EF62-B3AB-299729B07CB6}"/>
          </ac:cxnSpMkLst>
        </pc:cxnChg>
        <pc:cxnChg chg="mod topLvl">
          <ac:chgData name="Raja Boopalan Koushik" userId="3bb4900a-d7a2-4f57-9808-53c47ed9c311" providerId="ADAL" clId="{F4607DBB-D8B2-41E7-956E-87E14E53D2ED}" dt="2022-08-11T01:26:09.906" v="33" actId="165"/>
          <ac:cxnSpMkLst>
            <pc:docMk/>
            <pc:sldMk cId="3185719962" sldId="464"/>
            <ac:cxnSpMk id="90" creationId="{A97A6B30-1B7A-7BD8-0BE9-18C5F936AB97}"/>
          </ac:cxnSpMkLst>
        </pc:cxnChg>
        <pc:cxnChg chg="mod topLvl">
          <ac:chgData name="Raja Boopalan Koushik" userId="3bb4900a-d7a2-4f57-9808-53c47ed9c311" providerId="ADAL" clId="{F4607DBB-D8B2-41E7-956E-87E14E53D2ED}" dt="2022-08-11T01:26:09.906" v="33" actId="165"/>
          <ac:cxnSpMkLst>
            <pc:docMk/>
            <pc:sldMk cId="3185719962" sldId="464"/>
            <ac:cxnSpMk id="91" creationId="{CE474F09-79B2-F05A-D109-7D753BD0C4F4}"/>
          </ac:cxnSpMkLst>
        </pc:cxnChg>
        <pc:cxnChg chg="mod topLvl">
          <ac:chgData name="Raja Boopalan Koushik" userId="3bb4900a-d7a2-4f57-9808-53c47ed9c311" providerId="ADAL" clId="{F4607DBB-D8B2-41E7-956E-87E14E53D2ED}" dt="2022-08-11T01:26:09.906" v="33" actId="165"/>
          <ac:cxnSpMkLst>
            <pc:docMk/>
            <pc:sldMk cId="3185719962" sldId="464"/>
            <ac:cxnSpMk id="92" creationId="{FCAC0D26-D4E1-C1B9-5DE4-BA4D99FB582A}"/>
          </ac:cxnSpMkLst>
        </pc:cxnChg>
        <pc:cxnChg chg="mod topLvl">
          <ac:chgData name="Raja Boopalan Koushik" userId="3bb4900a-d7a2-4f57-9808-53c47ed9c311" providerId="ADAL" clId="{F4607DBB-D8B2-41E7-956E-87E14E53D2ED}" dt="2022-08-11T01:26:09.906" v="33" actId="165"/>
          <ac:cxnSpMkLst>
            <pc:docMk/>
            <pc:sldMk cId="3185719962" sldId="464"/>
            <ac:cxnSpMk id="93" creationId="{BD89AA98-7470-E3D6-E9AD-5D5037944A5B}"/>
          </ac:cxnSpMkLst>
        </pc:cxnChg>
        <pc:cxnChg chg="mod topLvl">
          <ac:chgData name="Raja Boopalan Koushik" userId="3bb4900a-d7a2-4f57-9808-53c47ed9c311" providerId="ADAL" clId="{F4607DBB-D8B2-41E7-956E-87E14E53D2ED}" dt="2022-08-11T01:26:09.906" v="33" actId="165"/>
          <ac:cxnSpMkLst>
            <pc:docMk/>
            <pc:sldMk cId="3185719962" sldId="464"/>
            <ac:cxnSpMk id="94" creationId="{243D4B5E-FC8A-B49B-D6B5-7CBC2A4DF472}"/>
          </ac:cxnSpMkLst>
        </pc:cxnChg>
        <pc:cxnChg chg="add del mod">
          <ac:chgData name="Raja Boopalan Koushik" userId="3bb4900a-d7a2-4f57-9808-53c47ed9c311" providerId="ADAL" clId="{F4607DBB-D8B2-41E7-956E-87E14E53D2ED}" dt="2022-08-11T01:28:43.918" v="74" actId="478"/>
          <ac:cxnSpMkLst>
            <pc:docMk/>
            <pc:sldMk cId="3185719962" sldId="464"/>
            <ac:cxnSpMk id="103" creationId="{4E3D54DF-3A2D-EE6A-11A9-9AD0EF082BF8}"/>
          </ac:cxnSpMkLst>
        </pc:cxnChg>
        <pc:cxnChg chg="add del mod">
          <ac:chgData name="Raja Boopalan Koushik" userId="3bb4900a-d7a2-4f57-9808-53c47ed9c311" providerId="ADAL" clId="{F4607DBB-D8B2-41E7-956E-87E14E53D2ED}" dt="2022-08-11T01:29:06.444" v="78" actId="478"/>
          <ac:cxnSpMkLst>
            <pc:docMk/>
            <pc:sldMk cId="3185719962" sldId="464"/>
            <ac:cxnSpMk id="104" creationId="{B760340C-0B76-7402-EDC9-280E1BFB8F56}"/>
          </ac:cxnSpMkLst>
        </pc:cxnChg>
        <pc:cxnChg chg="add del mod">
          <ac:chgData name="Raja Boopalan Koushik" userId="3bb4900a-d7a2-4f57-9808-53c47ed9c311" providerId="ADAL" clId="{F4607DBB-D8B2-41E7-956E-87E14E53D2ED}" dt="2022-08-11T01:32:48.022" v="129" actId="478"/>
          <ac:cxnSpMkLst>
            <pc:docMk/>
            <pc:sldMk cId="3185719962" sldId="464"/>
            <ac:cxnSpMk id="105" creationId="{A2928AC2-D014-5ADC-BFF6-08F32890D29C}"/>
          </ac:cxnSpMkLst>
        </pc:cxnChg>
        <pc:cxnChg chg="add del mod">
          <ac:chgData name="Raja Boopalan Koushik" userId="3bb4900a-d7a2-4f57-9808-53c47ed9c311" providerId="ADAL" clId="{F4607DBB-D8B2-41E7-956E-87E14E53D2ED}" dt="2022-08-11T01:32:48.022" v="129" actId="478"/>
          <ac:cxnSpMkLst>
            <pc:docMk/>
            <pc:sldMk cId="3185719962" sldId="464"/>
            <ac:cxnSpMk id="106" creationId="{92ED726F-3C54-A7EB-DFCA-268910C7E791}"/>
          </ac:cxnSpMkLst>
        </pc:cxnChg>
        <pc:cxnChg chg="add del mod">
          <ac:chgData name="Raja Boopalan Koushik" userId="3bb4900a-d7a2-4f57-9808-53c47ed9c311" providerId="ADAL" clId="{F4607DBB-D8B2-41E7-956E-87E14E53D2ED}" dt="2022-08-11T01:32:48.022" v="129" actId="478"/>
          <ac:cxnSpMkLst>
            <pc:docMk/>
            <pc:sldMk cId="3185719962" sldId="464"/>
            <ac:cxnSpMk id="107" creationId="{8105EA48-5AE1-9723-3388-C20B057810FB}"/>
          </ac:cxnSpMkLst>
        </pc:cxnChg>
        <pc:cxnChg chg="del mod topLvl">
          <ac:chgData name="Raja Boopalan Koushik" userId="3bb4900a-d7a2-4f57-9808-53c47ed9c311" providerId="ADAL" clId="{F4607DBB-D8B2-41E7-956E-87E14E53D2ED}" dt="2022-08-11T01:50:22.661" v="1086" actId="478"/>
          <ac:cxnSpMkLst>
            <pc:docMk/>
            <pc:sldMk cId="3185719962" sldId="464"/>
            <ac:cxnSpMk id="109" creationId="{FA626E1A-3EF3-A895-23D1-BBA5F0BF89A0}"/>
          </ac:cxnSpMkLst>
        </pc:cxnChg>
        <pc:cxnChg chg="mod topLvl">
          <ac:chgData name="Raja Boopalan Koushik" userId="3bb4900a-d7a2-4f57-9808-53c47ed9c311" providerId="ADAL" clId="{F4607DBB-D8B2-41E7-956E-87E14E53D2ED}" dt="2022-08-11T01:36:49.337" v="199" actId="164"/>
          <ac:cxnSpMkLst>
            <pc:docMk/>
            <pc:sldMk cId="3185719962" sldId="464"/>
            <ac:cxnSpMk id="111" creationId="{EE283438-17D5-A2AE-E430-6F9D358A334E}"/>
          </ac:cxnSpMkLst>
        </pc:cxnChg>
        <pc:cxnChg chg="mod topLvl">
          <ac:chgData name="Raja Boopalan Koushik" userId="3bb4900a-d7a2-4f57-9808-53c47ed9c311" providerId="ADAL" clId="{F4607DBB-D8B2-41E7-956E-87E14E53D2ED}" dt="2022-08-11T01:36:56.539" v="200" actId="164"/>
          <ac:cxnSpMkLst>
            <pc:docMk/>
            <pc:sldMk cId="3185719962" sldId="464"/>
            <ac:cxnSpMk id="112" creationId="{C0FD15BA-A544-C765-63D6-BB2EEE0D7621}"/>
          </ac:cxnSpMkLst>
        </pc:cxnChg>
        <pc:cxnChg chg="mod topLvl">
          <ac:chgData name="Raja Boopalan Koushik" userId="3bb4900a-d7a2-4f57-9808-53c47ed9c311" providerId="ADAL" clId="{F4607DBB-D8B2-41E7-956E-87E14E53D2ED}" dt="2022-08-11T01:41:37.513" v="690" actId="14100"/>
          <ac:cxnSpMkLst>
            <pc:docMk/>
            <pc:sldMk cId="3185719962" sldId="464"/>
            <ac:cxnSpMk id="115" creationId="{48AB09C3-0D78-3671-1C4D-62C7968A449B}"/>
          </ac:cxnSpMkLst>
        </pc:cxnChg>
        <pc:cxnChg chg="mod topLvl">
          <ac:chgData name="Raja Boopalan Koushik" userId="3bb4900a-d7a2-4f57-9808-53c47ed9c311" providerId="ADAL" clId="{F4607DBB-D8B2-41E7-956E-87E14E53D2ED}" dt="2022-08-11T01:42:01.997" v="736" actId="14100"/>
          <ac:cxnSpMkLst>
            <pc:docMk/>
            <pc:sldMk cId="3185719962" sldId="464"/>
            <ac:cxnSpMk id="116" creationId="{FF9F62F2-E6E8-3533-F999-0E73799FFDF0}"/>
          </ac:cxnSpMkLst>
        </pc:cxnChg>
        <pc:cxnChg chg="mod topLvl">
          <ac:chgData name="Raja Boopalan Koushik" userId="3bb4900a-d7a2-4f57-9808-53c47ed9c311" providerId="ADAL" clId="{F4607DBB-D8B2-41E7-956E-87E14E53D2ED}" dt="2022-08-11T01:41:24.786" v="688" actId="1037"/>
          <ac:cxnSpMkLst>
            <pc:docMk/>
            <pc:sldMk cId="3185719962" sldId="464"/>
            <ac:cxnSpMk id="117" creationId="{ECF44649-266F-F8B0-ECCB-E9ABD63016AA}"/>
          </ac:cxnSpMkLst>
        </pc:cxnChg>
        <pc:cxnChg chg="mod topLvl">
          <ac:chgData name="Raja Boopalan Koushik" userId="3bb4900a-d7a2-4f57-9808-53c47ed9c311" providerId="ADAL" clId="{F4607DBB-D8B2-41E7-956E-87E14E53D2ED}" dt="2022-08-11T01:41:33.928" v="689" actId="14100"/>
          <ac:cxnSpMkLst>
            <pc:docMk/>
            <pc:sldMk cId="3185719962" sldId="464"/>
            <ac:cxnSpMk id="118" creationId="{6592E3CC-0C6C-8635-36BB-1DDF252E84B4}"/>
          </ac:cxnSpMkLst>
        </pc:cxnChg>
        <pc:cxnChg chg="mod topLvl">
          <ac:chgData name="Raja Boopalan Koushik" userId="3bb4900a-d7a2-4f57-9808-53c47ed9c311" providerId="ADAL" clId="{F4607DBB-D8B2-41E7-956E-87E14E53D2ED}" dt="2022-08-11T01:37:03.319" v="201" actId="164"/>
          <ac:cxnSpMkLst>
            <pc:docMk/>
            <pc:sldMk cId="3185719962" sldId="464"/>
            <ac:cxnSpMk id="119" creationId="{522307EA-D75B-92F2-D6DB-80A6C67D925F}"/>
          </ac:cxnSpMkLst>
        </pc:cxnChg>
        <pc:cxnChg chg="mod topLvl">
          <ac:chgData name="Raja Boopalan Koushik" userId="3bb4900a-d7a2-4f57-9808-53c47ed9c311" providerId="ADAL" clId="{F4607DBB-D8B2-41E7-956E-87E14E53D2ED}" dt="2022-08-11T01:42:38.835" v="776" actId="14100"/>
          <ac:cxnSpMkLst>
            <pc:docMk/>
            <pc:sldMk cId="3185719962" sldId="464"/>
            <ac:cxnSpMk id="120" creationId="{F9B6F24C-4BDA-891D-B972-F4B27899F974}"/>
          </ac:cxnSpMkLst>
        </pc:cxnChg>
        <pc:cxnChg chg="mod topLvl">
          <ac:chgData name="Raja Boopalan Koushik" userId="3bb4900a-d7a2-4f57-9808-53c47ed9c311" providerId="ADAL" clId="{F4607DBB-D8B2-41E7-956E-87E14E53D2ED}" dt="2022-08-11T01:42:33.207" v="774" actId="1038"/>
          <ac:cxnSpMkLst>
            <pc:docMk/>
            <pc:sldMk cId="3185719962" sldId="464"/>
            <ac:cxnSpMk id="121" creationId="{0FF967A6-FB69-5678-1A81-BB4A97E507C3}"/>
          </ac:cxnSpMkLst>
        </pc:cxnChg>
        <pc:cxnChg chg="mod topLvl">
          <ac:chgData name="Raja Boopalan Koushik" userId="3bb4900a-d7a2-4f57-9808-53c47ed9c311" providerId="ADAL" clId="{F4607DBB-D8B2-41E7-956E-87E14E53D2ED}" dt="2022-08-11T01:42:41.382" v="777" actId="14100"/>
          <ac:cxnSpMkLst>
            <pc:docMk/>
            <pc:sldMk cId="3185719962" sldId="464"/>
            <ac:cxnSpMk id="122" creationId="{FD49E23D-15A2-1FAD-AC7B-D35FBB97E420}"/>
          </ac:cxnSpMkLst>
        </pc:cxnChg>
        <pc:cxnChg chg="mod topLvl">
          <ac:chgData name="Raja Boopalan Koushik" userId="3bb4900a-d7a2-4f57-9808-53c47ed9c311" providerId="ADAL" clId="{F4607DBB-D8B2-41E7-956E-87E14E53D2ED}" dt="2022-08-11T01:41:54.207" v="735" actId="1037"/>
          <ac:cxnSpMkLst>
            <pc:docMk/>
            <pc:sldMk cId="3185719962" sldId="464"/>
            <ac:cxnSpMk id="123" creationId="{136308D1-1410-3D66-43FF-8DB72836CFF0}"/>
          </ac:cxnSpMkLst>
        </pc:cxnChg>
        <pc:cxnChg chg="mod topLvl">
          <ac:chgData name="Raja Boopalan Koushik" userId="3bb4900a-d7a2-4f57-9808-53c47ed9c311" providerId="ADAL" clId="{F4607DBB-D8B2-41E7-956E-87E14E53D2ED}" dt="2022-08-11T01:42:22.639" v="739" actId="14100"/>
          <ac:cxnSpMkLst>
            <pc:docMk/>
            <pc:sldMk cId="3185719962" sldId="464"/>
            <ac:cxnSpMk id="124" creationId="{E0818B34-1788-438F-0BC1-72D8FA610166}"/>
          </ac:cxnSpMkLst>
        </pc:cxnChg>
        <pc:cxnChg chg="mod">
          <ac:chgData name="Raja Boopalan Koushik" userId="3bb4900a-d7a2-4f57-9808-53c47ed9c311" providerId="ADAL" clId="{F4607DBB-D8B2-41E7-956E-87E14E53D2ED}" dt="2022-08-11T01:39:03.834" v="510"/>
          <ac:cxnSpMkLst>
            <pc:docMk/>
            <pc:sldMk cId="3185719962" sldId="464"/>
            <ac:cxnSpMk id="133" creationId="{09D33D95-87AF-0278-19B1-5DDFB48EC3E2}"/>
          </ac:cxnSpMkLst>
        </pc:cxnChg>
        <pc:cxnChg chg="mod">
          <ac:chgData name="Raja Boopalan Koushik" userId="3bb4900a-d7a2-4f57-9808-53c47ed9c311" providerId="ADAL" clId="{F4607DBB-D8B2-41E7-956E-87E14E53D2ED}" dt="2022-08-11T01:43:31.329" v="849" actId="14100"/>
          <ac:cxnSpMkLst>
            <pc:docMk/>
            <pc:sldMk cId="3185719962" sldId="464"/>
            <ac:cxnSpMk id="134" creationId="{3BCA2F87-4C12-5DB8-AD5B-B95A6ED21C1A}"/>
          </ac:cxnSpMkLst>
        </pc:cxnChg>
        <pc:cxnChg chg="mod">
          <ac:chgData name="Raja Boopalan Koushik" userId="3bb4900a-d7a2-4f57-9808-53c47ed9c311" providerId="ADAL" clId="{F4607DBB-D8B2-41E7-956E-87E14E53D2ED}" dt="2022-08-11T01:43:16.769" v="847" actId="1038"/>
          <ac:cxnSpMkLst>
            <pc:docMk/>
            <pc:sldMk cId="3185719962" sldId="464"/>
            <ac:cxnSpMk id="135" creationId="{BFF285B6-03CC-911D-9313-32D044840D93}"/>
          </ac:cxnSpMkLst>
        </pc:cxnChg>
        <pc:cxnChg chg="mod">
          <ac:chgData name="Raja Boopalan Koushik" userId="3bb4900a-d7a2-4f57-9808-53c47ed9c311" providerId="ADAL" clId="{F4607DBB-D8B2-41E7-956E-87E14E53D2ED}" dt="2022-08-11T01:43:35.119" v="850" actId="14100"/>
          <ac:cxnSpMkLst>
            <pc:docMk/>
            <pc:sldMk cId="3185719962" sldId="464"/>
            <ac:cxnSpMk id="136" creationId="{06ACA5AB-E0CB-77A3-ACA5-20E7D25CC2CB}"/>
          </ac:cxnSpMkLst>
        </pc:cxnChg>
        <pc:cxnChg chg="mod">
          <ac:chgData name="Raja Boopalan Koushik" userId="3bb4900a-d7a2-4f57-9808-53c47ed9c311" providerId="ADAL" clId="{F4607DBB-D8B2-41E7-956E-87E14E53D2ED}" dt="2022-08-11T01:39:37.247" v="539"/>
          <ac:cxnSpMkLst>
            <pc:docMk/>
            <pc:sldMk cId="3185719962" sldId="464"/>
            <ac:cxnSpMk id="140" creationId="{5B647A30-0251-9703-79DB-7D081D9B8305}"/>
          </ac:cxnSpMkLst>
        </pc:cxnChg>
        <pc:cxnChg chg="mod">
          <ac:chgData name="Raja Boopalan Koushik" userId="3bb4900a-d7a2-4f57-9808-53c47ed9c311" providerId="ADAL" clId="{F4607DBB-D8B2-41E7-956E-87E14E53D2ED}" dt="2022-08-11T01:43:07.337" v="817" actId="14100"/>
          <ac:cxnSpMkLst>
            <pc:docMk/>
            <pc:sldMk cId="3185719962" sldId="464"/>
            <ac:cxnSpMk id="142" creationId="{3D2349FA-B7F2-8E7D-6597-F99C83711A5E}"/>
          </ac:cxnSpMkLst>
        </pc:cxnChg>
        <pc:cxnChg chg="mod">
          <ac:chgData name="Raja Boopalan Koushik" userId="3bb4900a-d7a2-4f57-9808-53c47ed9c311" providerId="ADAL" clId="{F4607DBB-D8B2-41E7-956E-87E14E53D2ED}" dt="2022-08-11T01:42:51.986" v="814" actId="1038"/>
          <ac:cxnSpMkLst>
            <pc:docMk/>
            <pc:sldMk cId="3185719962" sldId="464"/>
            <ac:cxnSpMk id="143" creationId="{73C16980-A86C-64A6-ECDF-E0D5C16C8706}"/>
          </ac:cxnSpMkLst>
        </pc:cxnChg>
        <pc:cxnChg chg="mod">
          <ac:chgData name="Raja Boopalan Koushik" userId="3bb4900a-d7a2-4f57-9808-53c47ed9c311" providerId="ADAL" clId="{F4607DBB-D8B2-41E7-956E-87E14E53D2ED}" dt="2022-08-11T01:43:02.094" v="816" actId="14100"/>
          <ac:cxnSpMkLst>
            <pc:docMk/>
            <pc:sldMk cId="3185719962" sldId="464"/>
            <ac:cxnSpMk id="144" creationId="{266D6337-F572-7DD5-258D-FB218450369D}"/>
          </ac:cxnSpMkLst>
        </pc:cxnChg>
        <pc:cxnChg chg="add mod">
          <ac:chgData name="Raja Boopalan Koushik" userId="3bb4900a-d7a2-4f57-9808-53c47ed9c311" providerId="ADAL" clId="{F4607DBB-D8B2-41E7-956E-87E14E53D2ED}" dt="2022-08-11T01:50:28.145" v="1102" actId="1035"/>
          <ac:cxnSpMkLst>
            <pc:docMk/>
            <pc:sldMk cId="3185719962" sldId="464"/>
            <ac:cxnSpMk id="148" creationId="{4D2745BA-A700-632C-E89F-B5CFDB932DA7}"/>
          </ac:cxnSpMkLst>
        </pc:cxnChg>
        <pc:cxnChg chg="add mod">
          <ac:chgData name="Raja Boopalan Koushik" userId="3bb4900a-d7a2-4f57-9808-53c47ed9c311" providerId="ADAL" clId="{F4607DBB-D8B2-41E7-956E-87E14E53D2ED}" dt="2022-08-11T01:50:28.145" v="1102" actId="1035"/>
          <ac:cxnSpMkLst>
            <pc:docMk/>
            <pc:sldMk cId="3185719962" sldId="464"/>
            <ac:cxnSpMk id="149" creationId="{12856A1F-7285-A104-DE3F-503C76E80816}"/>
          </ac:cxnSpMkLst>
        </pc:cxnChg>
        <pc:cxnChg chg="add mod">
          <ac:chgData name="Raja Boopalan Koushik" userId="3bb4900a-d7a2-4f57-9808-53c47ed9c311" providerId="ADAL" clId="{F4607DBB-D8B2-41E7-956E-87E14E53D2ED}" dt="2022-08-11T01:50:28.145" v="1102" actId="1035"/>
          <ac:cxnSpMkLst>
            <pc:docMk/>
            <pc:sldMk cId="3185719962" sldId="464"/>
            <ac:cxnSpMk id="150" creationId="{61422B63-F318-EB48-6A79-0F0D7CD51EDC}"/>
          </ac:cxnSpMkLst>
        </pc:cxnChg>
        <pc:cxnChg chg="add mod">
          <ac:chgData name="Raja Boopalan Koushik" userId="3bb4900a-d7a2-4f57-9808-53c47ed9c311" providerId="ADAL" clId="{F4607DBB-D8B2-41E7-956E-87E14E53D2ED}" dt="2022-08-11T01:50:28.145" v="1102" actId="1035"/>
          <ac:cxnSpMkLst>
            <pc:docMk/>
            <pc:sldMk cId="3185719962" sldId="464"/>
            <ac:cxnSpMk id="151" creationId="{99D6889E-77CC-D952-099A-BB34FAA58399}"/>
          </ac:cxnSpMkLst>
        </pc:cxnChg>
      </pc:sldChg>
      <pc:sldChg chg="addSp delSp modSp new mod ord">
        <pc:chgData name="Raja Boopalan Koushik" userId="3bb4900a-d7a2-4f57-9808-53c47ed9c311" providerId="ADAL" clId="{F4607DBB-D8B2-41E7-956E-87E14E53D2ED}" dt="2022-08-11T01:41:05.831" v="657" actId="1076"/>
        <pc:sldMkLst>
          <pc:docMk/>
          <pc:sldMk cId="997509318" sldId="465"/>
        </pc:sldMkLst>
        <pc:spChg chg="del">
          <ac:chgData name="Raja Boopalan Koushik" userId="3bb4900a-d7a2-4f57-9808-53c47ed9c311" providerId="ADAL" clId="{F4607DBB-D8B2-41E7-956E-87E14E53D2ED}" dt="2022-08-11T01:40:55.796" v="654" actId="478"/>
          <ac:spMkLst>
            <pc:docMk/>
            <pc:sldMk cId="997509318" sldId="465"/>
            <ac:spMk id="4" creationId="{12E22096-7CC2-4FFA-0980-3AC2769FC69C}"/>
          </ac:spMkLst>
        </pc:spChg>
        <pc:spChg chg="del">
          <ac:chgData name="Raja Boopalan Koushik" userId="3bb4900a-d7a2-4f57-9808-53c47ed9c311" providerId="ADAL" clId="{F4607DBB-D8B2-41E7-956E-87E14E53D2ED}" dt="2022-08-11T01:40:55.796" v="654" actId="478"/>
          <ac:spMkLst>
            <pc:docMk/>
            <pc:sldMk cId="997509318" sldId="465"/>
            <ac:spMk id="5" creationId="{E82F1F57-8066-A645-7FEA-15067BFC0606}"/>
          </ac:spMkLst>
        </pc:spChg>
        <pc:picChg chg="add mod">
          <ac:chgData name="Raja Boopalan Koushik" userId="3bb4900a-d7a2-4f57-9808-53c47ed9c311" providerId="ADAL" clId="{F4607DBB-D8B2-41E7-956E-87E14E53D2ED}" dt="2022-08-11T01:41:05.831" v="657" actId="1076"/>
          <ac:picMkLst>
            <pc:docMk/>
            <pc:sldMk cId="997509318" sldId="465"/>
            <ac:picMk id="1026" creationId="{2CE68DBC-EE72-B75D-629D-306C80B5E4CA}"/>
          </ac:picMkLst>
        </pc:picChg>
      </pc:sldChg>
      <pc:sldChg chg="addSp delSp modSp add mod modNotesTx">
        <pc:chgData name="Raja Boopalan Koushik" userId="3bb4900a-d7a2-4f57-9808-53c47ed9c311" providerId="ADAL" clId="{F4607DBB-D8B2-41E7-956E-87E14E53D2ED}" dt="2022-08-12T04:31:10.687" v="5246" actId="1076"/>
        <pc:sldMkLst>
          <pc:docMk/>
          <pc:sldMk cId="469733664" sldId="466"/>
        </pc:sldMkLst>
        <pc:spChg chg="del mod topLvl">
          <ac:chgData name="Raja Boopalan Koushik" userId="3bb4900a-d7a2-4f57-9808-53c47ed9c311" providerId="ADAL" clId="{F4607DBB-D8B2-41E7-956E-87E14E53D2ED}" dt="2022-08-11T04:43:13.905" v="2777" actId="478"/>
          <ac:spMkLst>
            <pc:docMk/>
            <pc:sldMk cId="469733664" sldId="466"/>
            <ac:spMk id="16" creationId="{735945A3-A3D3-08A5-0332-0023CD326207}"/>
          </ac:spMkLst>
        </pc:spChg>
        <pc:spChg chg="add del mod topLvl">
          <ac:chgData name="Raja Boopalan Koushik" userId="3bb4900a-d7a2-4f57-9808-53c47ed9c311" providerId="ADAL" clId="{F4607DBB-D8B2-41E7-956E-87E14E53D2ED}" dt="2022-08-12T03:12:30.472" v="5232" actId="165"/>
          <ac:spMkLst>
            <pc:docMk/>
            <pc:sldMk cId="469733664" sldId="466"/>
            <ac:spMk id="17" creationId="{A6A042C2-4C26-69F2-8ED4-6B11FFED19E1}"/>
          </ac:spMkLst>
        </pc:spChg>
        <pc:spChg chg="add del mod topLvl">
          <ac:chgData name="Raja Boopalan Koushik" userId="3bb4900a-d7a2-4f57-9808-53c47ed9c311" providerId="ADAL" clId="{F4607DBB-D8B2-41E7-956E-87E14E53D2ED}" dt="2022-08-12T03:12:30.472" v="5232" actId="165"/>
          <ac:spMkLst>
            <pc:docMk/>
            <pc:sldMk cId="469733664" sldId="466"/>
            <ac:spMk id="18" creationId="{E1923837-177E-CD7D-7FBC-6DBD91213E70}"/>
          </ac:spMkLst>
        </pc:spChg>
        <pc:spChg chg="del mod topLvl">
          <ac:chgData name="Raja Boopalan Koushik" userId="3bb4900a-d7a2-4f57-9808-53c47ed9c311" providerId="ADAL" clId="{F4607DBB-D8B2-41E7-956E-87E14E53D2ED}" dt="2022-08-11T04:45:21.772" v="2796" actId="478"/>
          <ac:spMkLst>
            <pc:docMk/>
            <pc:sldMk cId="469733664" sldId="466"/>
            <ac:spMk id="19" creationId="{4BA079D8-E235-1363-D566-495B0400886A}"/>
          </ac:spMkLst>
        </pc:spChg>
        <pc:spChg chg="add del mod topLvl">
          <ac:chgData name="Raja Boopalan Koushik" userId="3bb4900a-d7a2-4f57-9808-53c47ed9c311" providerId="ADAL" clId="{F4607DBB-D8B2-41E7-956E-87E14E53D2ED}" dt="2022-08-11T05:07:37.112" v="2961" actId="478"/>
          <ac:spMkLst>
            <pc:docMk/>
            <pc:sldMk cId="469733664" sldId="466"/>
            <ac:spMk id="22" creationId="{4712F592-3513-822F-9E77-D0CB4F9D4E50}"/>
          </ac:spMkLst>
        </pc:spChg>
        <pc:spChg chg="add del mod topLvl">
          <ac:chgData name="Raja Boopalan Koushik" userId="3bb4900a-d7a2-4f57-9808-53c47ed9c311" providerId="ADAL" clId="{F4607DBB-D8B2-41E7-956E-87E14E53D2ED}" dt="2022-08-11T05:07:37.112" v="2961" actId="478"/>
          <ac:spMkLst>
            <pc:docMk/>
            <pc:sldMk cId="469733664" sldId="466"/>
            <ac:spMk id="23" creationId="{9BEFED7E-6DB4-AE6A-DA06-CFCA2E65C650}"/>
          </ac:spMkLst>
        </pc:spChg>
        <pc:spChg chg="add del mod topLvl">
          <ac:chgData name="Raja Boopalan Koushik" userId="3bb4900a-d7a2-4f57-9808-53c47ed9c311" providerId="ADAL" clId="{F4607DBB-D8B2-41E7-956E-87E14E53D2ED}" dt="2022-08-11T05:12:46.678" v="3114" actId="478"/>
          <ac:spMkLst>
            <pc:docMk/>
            <pc:sldMk cId="469733664" sldId="466"/>
            <ac:spMk id="24" creationId="{328BE1B8-6B4F-8B47-CF71-D49A4DA035C7}"/>
          </ac:spMkLst>
        </pc:spChg>
        <pc:spChg chg="del mod topLvl">
          <ac:chgData name="Raja Boopalan Koushik" userId="3bb4900a-d7a2-4f57-9808-53c47ed9c311" providerId="ADAL" clId="{F4607DBB-D8B2-41E7-956E-87E14E53D2ED}" dt="2022-08-11T04:43:13.905" v="2777" actId="478"/>
          <ac:spMkLst>
            <pc:docMk/>
            <pc:sldMk cId="469733664" sldId="466"/>
            <ac:spMk id="25" creationId="{77469B4A-6F3E-F6A0-7076-D95513A7F4E4}"/>
          </ac:spMkLst>
        </pc:spChg>
        <pc:spChg chg="del mod topLvl">
          <ac:chgData name="Raja Boopalan Koushik" userId="3bb4900a-d7a2-4f57-9808-53c47ed9c311" providerId="ADAL" clId="{F4607DBB-D8B2-41E7-956E-87E14E53D2ED}" dt="2022-08-11T04:43:13.905" v="2777" actId="478"/>
          <ac:spMkLst>
            <pc:docMk/>
            <pc:sldMk cId="469733664" sldId="466"/>
            <ac:spMk id="26" creationId="{8E689107-E0DF-6DAD-A1D1-3A8607F2EC92}"/>
          </ac:spMkLst>
        </pc:spChg>
        <pc:spChg chg="del mod topLvl">
          <ac:chgData name="Raja Boopalan Koushik" userId="3bb4900a-d7a2-4f57-9808-53c47ed9c311" providerId="ADAL" clId="{F4607DBB-D8B2-41E7-956E-87E14E53D2ED}" dt="2022-08-11T04:43:13.905" v="2777" actId="478"/>
          <ac:spMkLst>
            <pc:docMk/>
            <pc:sldMk cId="469733664" sldId="466"/>
            <ac:spMk id="27" creationId="{96965D6F-C7E7-27FF-CAE5-6579B43E032C}"/>
          </ac:spMkLst>
        </pc:spChg>
        <pc:spChg chg="del mod topLvl">
          <ac:chgData name="Raja Boopalan Koushik" userId="3bb4900a-d7a2-4f57-9808-53c47ed9c311" providerId="ADAL" clId="{F4607DBB-D8B2-41E7-956E-87E14E53D2ED}" dt="2022-08-11T04:43:13.905" v="2777" actId="478"/>
          <ac:spMkLst>
            <pc:docMk/>
            <pc:sldMk cId="469733664" sldId="466"/>
            <ac:spMk id="28" creationId="{CF610E15-71AC-DF67-439B-89532D422737}"/>
          </ac:spMkLst>
        </pc:spChg>
        <pc:spChg chg="del mod topLvl">
          <ac:chgData name="Raja Boopalan Koushik" userId="3bb4900a-d7a2-4f57-9808-53c47ed9c311" providerId="ADAL" clId="{F4607DBB-D8B2-41E7-956E-87E14E53D2ED}" dt="2022-08-11T04:43:13.905" v="2777" actId="478"/>
          <ac:spMkLst>
            <pc:docMk/>
            <pc:sldMk cId="469733664" sldId="466"/>
            <ac:spMk id="29" creationId="{2717629E-8C2A-A51E-3227-E4FCB36BD420}"/>
          </ac:spMkLst>
        </pc:spChg>
        <pc:spChg chg="del mod topLvl">
          <ac:chgData name="Raja Boopalan Koushik" userId="3bb4900a-d7a2-4f57-9808-53c47ed9c311" providerId="ADAL" clId="{F4607DBB-D8B2-41E7-956E-87E14E53D2ED}" dt="2022-08-11T04:43:13.905" v="2777" actId="478"/>
          <ac:spMkLst>
            <pc:docMk/>
            <pc:sldMk cId="469733664" sldId="466"/>
            <ac:spMk id="30" creationId="{123B1D8F-EF2D-CC74-C849-310C21C18835}"/>
          </ac:spMkLst>
        </pc:spChg>
        <pc:spChg chg="del mod topLvl">
          <ac:chgData name="Raja Boopalan Koushik" userId="3bb4900a-d7a2-4f57-9808-53c47ed9c311" providerId="ADAL" clId="{F4607DBB-D8B2-41E7-956E-87E14E53D2ED}" dt="2022-08-11T04:43:13.905" v="2777" actId="478"/>
          <ac:spMkLst>
            <pc:docMk/>
            <pc:sldMk cId="469733664" sldId="466"/>
            <ac:spMk id="32" creationId="{3C3150D9-5B00-42BC-F0C2-759D4B0F74C3}"/>
          </ac:spMkLst>
        </pc:spChg>
        <pc:spChg chg="mod">
          <ac:chgData name="Raja Boopalan Koushik" userId="3bb4900a-d7a2-4f57-9808-53c47ed9c311" providerId="ADAL" clId="{F4607DBB-D8B2-41E7-956E-87E14E53D2ED}" dt="2022-08-11T04:42:31.785" v="2774" actId="14100"/>
          <ac:spMkLst>
            <pc:docMk/>
            <pc:sldMk cId="469733664" sldId="466"/>
            <ac:spMk id="34" creationId="{1124C5C2-16E9-D97E-AD3D-FA8A3094A5D4}"/>
          </ac:spMkLst>
        </pc:spChg>
        <pc:spChg chg="del mod topLvl">
          <ac:chgData name="Raja Boopalan Koushik" userId="3bb4900a-d7a2-4f57-9808-53c47ed9c311" providerId="ADAL" clId="{F4607DBB-D8B2-41E7-956E-87E14E53D2ED}" dt="2022-08-11T04:43:13.905" v="2777" actId="478"/>
          <ac:spMkLst>
            <pc:docMk/>
            <pc:sldMk cId="469733664" sldId="466"/>
            <ac:spMk id="36" creationId="{AAD0C95C-31EA-BF95-3A43-A7C9E0D5E1FB}"/>
          </ac:spMkLst>
        </pc:spChg>
        <pc:spChg chg="mod">
          <ac:chgData name="Raja Boopalan Koushik" userId="3bb4900a-d7a2-4f57-9808-53c47ed9c311" providerId="ADAL" clId="{F4607DBB-D8B2-41E7-956E-87E14E53D2ED}" dt="2022-08-12T03:24:29.481" v="5243" actId="207"/>
          <ac:spMkLst>
            <pc:docMk/>
            <pc:sldMk cId="469733664" sldId="466"/>
            <ac:spMk id="37" creationId="{1B0D765E-9DFD-BECD-9879-350395190AD0}"/>
          </ac:spMkLst>
        </pc:spChg>
        <pc:spChg chg="mod">
          <ac:chgData name="Raja Boopalan Koushik" userId="3bb4900a-d7a2-4f57-9808-53c47ed9c311" providerId="ADAL" clId="{F4607DBB-D8B2-41E7-956E-87E14E53D2ED}" dt="2022-08-12T03:24:29.481" v="5243" actId="207"/>
          <ac:spMkLst>
            <pc:docMk/>
            <pc:sldMk cId="469733664" sldId="466"/>
            <ac:spMk id="38" creationId="{8EA5EAF7-C772-4EFB-76F0-167A03F22000}"/>
          </ac:spMkLst>
        </pc:spChg>
        <pc:spChg chg="del mod topLvl">
          <ac:chgData name="Raja Boopalan Koushik" userId="3bb4900a-d7a2-4f57-9808-53c47ed9c311" providerId="ADAL" clId="{F4607DBB-D8B2-41E7-956E-87E14E53D2ED}" dt="2022-08-11T04:43:13.905" v="2777" actId="478"/>
          <ac:spMkLst>
            <pc:docMk/>
            <pc:sldMk cId="469733664" sldId="466"/>
            <ac:spMk id="38" creationId="{F35E0C67-18A9-8EED-0EE2-F096F350A210}"/>
          </ac:spMkLst>
        </pc:spChg>
        <pc:spChg chg="mod">
          <ac:chgData name="Raja Boopalan Koushik" userId="3bb4900a-d7a2-4f57-9808-53c47ed9c311" providerId="ADAL" clId="{F4607DBB-D8B2-41E7-956E-87E14E53D2ED}" dt="2022-08-12T03:24:29.481" v="5243" actId="207"/>
          <ac:spMkLst>
            <pc:docMk/>
            <pc:sldMk cId="469733664" sldId="466"/>
            <ac:spMk id="39" creationId="{1AA9745F-C70A-1FAB-DD32-253B08588C7C}"/>
          </ac:spMkLst>
        </pc:spChg>
        <pc:spChg chg="del mod topLvl">
          <ac:chgData name="Raja Boopalan Koushik" userId="3bb4900a-d7a2-4f57-9808-53c47ed9c311" providerId="ADAL" clId="{F4607DBB-D8B2-41E7-956E-87E14E53D2ED}" dt="2022-08-11T04:43:13.905" v="2777" actId="478"/>
          <ac:spMkLst>
            <pc:docMk/>
            <pc:sldMk cId="469733664" sldId="466"/>
            <ac:spMk id="40" creationId="{4575E9C8-D246-031B-5A1F-62FA8B32D12F}"/>
          </ac:spMkLst>
        </pc:spChg>
        <pc:spChg chg="mod">
          <ac:chgData name="Raja Boopalan Koushik" userId="3bb4900a-d7a2-4f57-9808-53c47ed9c311" providerId="ADAL" clId="{F4607DBB-D8B2-41E7-956E-87E14E53D2ED}" dt="2022-08-12T04:30:56.054" v="5245" actId="6549"/>
          <ac:spMkLst>
            <pc:docMk/>
            <pc:sldMk cId="469733664" sldId="466"/>
            <ac:spMk id="40" creationId="{88B59F11-7986-DD90-3E31-44C3DF4ADE42}"/>
          </ac:spMkLst>
        </pc:spChg>
        <pc:spChg chg="mod">
          <ac:chgData name="Raja Boopalan Koushik" userId="3bb4900a-d7a2-4f57-9808-53c47ed9c311" providerId="ADAL" clId="{F4607DBB-D8B2-41E7-956E-87E14E53D2ED}" dt="2022-08-12T03:24:29.481" v="5243" actId="207"/>
          <ac:spMkLst>
            <pc:docMk/>
            <pc:sldMk cId="469733664" sldId="466"/>
            <ac:spMk id="41" creationId="{3B49561A-2FF2-6815-CF6D-EAE4081F485A}"/>
          </ac:spMkLst>
        </pc:spChg>
        <pc:spChg chg="del mod topLvl">
          <ac:chgData name="Raja Boopalan Koushik" userId="3bb4900a-d7a2-4f57-9808-53c47ed9c311" providerId="ADAL" clId="{F4607DBB-D8B2-41E7-956E-87E14E53D2ED}" dt="2022-08-11T04:43:13.905" v="2777" actId="478"/>
          <ac:spMkLst>
            <pc:docMk/>
            <pc:sldMk cId="469733664" sldId="466"/>
            <ac:spMk id="41" creationId="{E0626591-6888-6B9A-EC59-D77DABDB6F06}"/>
          </ac:spMkLst>
        </pc:spChg>
        <pc:spChg chg="del mod topLvl">
          <ac:chgData name="Raja Boopalan Koushik" userId="3bb4900a-d7a2-4f57-9808-53c47ed9c311" providerId="ADAL" clId="{F4607DBB-D8B2-41E7-956E-87E14E53D2ED}" dt="2022-08-11T04:43:13.905" v="2777" actId="478"/>
          <ac:spMkLst>
            <pc:docMk/>
            <pc:sldMk cId="469733664" sldId="466"/>
            <ac:spMk id="42" creationId="{544C2633-9157-C632-916D-8F9AB6476B0C}"/>
          </ac:spMkLst>
        </pc:spChg>
        <pc:spChg chg="mod">
          <ac:chgData name="Raja Boopalan Koushik" userId="3bb4900a-d7a2-4f57-9808-53c47ed9c311" providerId="ADAL" clId="{F4607DBB-D8B2-41E7-956E-87E14E53D2ED}" dt="2022-08-12T04:30:48.866" v="5244" actId="14100"/>
          <ac:spMkLst>
            <pc:docMk/>
            <pc:sldMk cId="469733664" sldId="466"/>
            <ac:spMk id="42" creationId="{8454CDCF-EAA8-D70B-4C9B-EA02EF943FB4}"/>
          </ac:spMkLst>
        </pc:spChg>
        <pc:spChg chg="del mod topLvl">
          <ac:chgData name="Raja Boopalan Koushik" userId="3bb4900a-d7a2-4f57-9808-53c47ed9c311" providerId="ADAL" clId="{F4607DBB-D8B2-41E7-956E-87E14E53D2ED}" dt="2022-08-11T04:43:13.905" v="2777" actId="478"/>
          <ac:spMkLst>
            <pc:docMk/>
            <pc:sldMk cId="469733664" sldId="466"/>
            <ac:spMk id="43" creationId="{D53902C6-A93B-4465-0394-CCD370EC17D1}"/>
          </ac:spMkLst>
        </pc:spChg>
        <pc:spChg chg="del mod topLvl">
          <ac:chgData name="Raja Boopalan Koushik" userId="3bb4900a-d7a2-4f57-9808-53c47ed9c311" providerId="ADAL" clId="{F4607DBB-D8B2-41E7-956E-87E14E53D2ED}" dt="2022-08-11T04:43:13.905" v="2777" actId="478"/>
          <ac:spMkLst>
            <pc:docMk/>
            <pc:sldMk cId="469733664" sldId="466"/>
            <ac:spMk id="44" creationId="{453753A1-0E9A-75B5-2E71-6EF157094A5A}"/>
          </ac:spMkLst>
        </pc:spChg>
        <pc:spChg chg="del mod topLvl">
          <ac:chgData name="Raja Boopalan Koushik" userId="3bb4900a-d7a2-4f57-9808-53c47ed9c311" providerId="ADAL" clId="{F4607DBB-D8B2-41E7-956E-87E14E53D2ED}" dt="2022-08-11T04:43:13.905" v="2777" actId="478"/>
          <ac:spMkLst>
            <pc:docMk/>
            <pc:sldMk cId="469733664" sldId="466"/>
            <ac:spMk id="45" creationId="{B8F983F8-9132-CB87-DDF0-EF6F3C0A0A53}"/>
          </ac:spMkLst>
        </pc:spChg>
        <pc:spChg chg="del mod topLvl">
          <ac:chgData name="Raja Boopalan Koushik" userId="3bb4900a-d7a2-4f57-9808-53c47ed9c311" providerId="ADAL" clId="{F4607DBB-D8B2-41E7-956E-87E14E53D2ED}" dt="2022-08-11T04:43:13.905" v="2777" actId="478"/>
          <ac:spMkLst>
            <pc:docMk/>
            <pc:sldMk cId="469733664" sldId="466"/>
            <ac:spMk id="46" creationId="{B3FE1BE3-D7F5-5F0B-176B-30CDD8AC711E}"/>
          </ac:spMkLst>
        </pc:spChg>
        <pc:spChg chg="del mod topLvl">
          <ac:chgData name="Raja Boopalan Koushik" userId="3bb4900a-d7a2-4f57-9808-53c47ed9c311" providerId="ADAL" clId="{F4607DBB-D8B2-41E7-956E-87E14E53D2ED}" dt="2022-08-11T04:43:13.905" v="2777" actId="478"/>
          <ac:spMkLst>
            <pc:docMk/>
            <pc:sldMk cId="469733664" sldId="466"/>
            <ac:spMk id="47" creationId="{FA3894CA-7B27-9F99-705A-7BABF78A5F31}"/>
          </ac:spMkLst>
        </pc:spChg>
        <pc:spChg chg="add del mod topLvl">
          <ac:chgData name="Raja Boopalan Koushik" userId="3bb4900a-d7a2-4f57-9808-53c47ed9c311" providerId="ADAL" clId="{F4607DBB-D8B2-41E7-956E-87E14E53D2ED}" dt="2022-08-11T05:07:37.112" v="2961" actId="478"/>
          <ac:spMkLst>
            <pc:docMk/>
            <pc:sldMk cId="469733664" sldId="466"/>
            <ac:spMk id="48" creationId="{24474D61-420F-8586-007E-E64A156087D2}"/>
          </ac:spMkLst>
        </pc:spChg>
        <pc:spChg chg="add del mod topLvl">
          <ac:chgData name="Raja Boopalan Koushik" userId="3bb4900a-d7a2-4f57-9808-53c47ed9c311" providerId="ADAL" clId="{F4607DBB-D8B2-41E7-956E-87E14E53D2ED}" dt="2022-08-11T05:07:37.112" v="2961" actId="478"/>
          <ac:spMkLst>
            <pc:docMk/>
            <pc:sldMk cId="469733664" sldId="466"/>
            <ac:spMk id="50" creationId="{FF6541A7-9379-2FFB-E46A-73E09CD44F77}"/>
          </ac:spMkLst>
        </pc:spChg>
        <pc:spChg chg="add del mod topLvl">
          <ac:chgData name="Raja Boopalan Koushik" userId="3bb4900a-d7a2-4f57-9808-53c47ed9c311" providerId="ADAL" clId="{F4607DBB-D8B2-41E7-956E-87E14E53D2ED}" dt="2022-08-11T05:07:37.112" v="2961" actId="478"/>
          <ac:spMkLst>
            <pc:docMk/>
            <pc:sldMk cId="469733664" sldId="466"/>
            <ac:spMk id="52" creationId="{112F03CD-DDD0-82B3-866F-857BCC12A728}"/>
          </ac:spMkLst>
        </pc:spChg>
        <pc:spChg chg="add del mod topLvl">
          <ac:chgData name="Raja Boopalan Koushik" userId="3bb4900a-d7a2-4f57-9808-53c47ed9c311" providerId="ADAL" clId="{F4607DBB-D8B2-41E7-956E-87E14E53D2ED}" dt="2022-08-11T05:12:46.678" v="3114" actId="478"/>
          <ac:spMkLst>
            <pc:docMk/>
            <pc:sldMk cId="469733664" sldId="466"/>
            <ac:spMk id="53" creationId="{5B3197B9-0022-8E98-1B93-B1500ED0BEFA}"/>
          </ac:spMkLst>
        </pc:spChg>
        <pc:spChg chg="del mod topLvl">
          <ac:chgData name="Raja Boopalan Koushik" userId="3bb4900a-d7a2-4f57-9808-53c47ed9c311" providerId="ADAL" clId="{F4607DBB-D8B2-41E7-956E-87E14E53D2ED}" dt="2022-08-11T04:43:13.905" v="2777" actId="478"/>
          <ac:spMkLst>
            <pc:docMk/>
            <pc:sldMk cId="469733664" sldId="466"/>
            <ac:spMk id="54" creationId="{8864F1FA-4683-C0B9-8F56-C4AF79B42656}"/>
          </ac:spMkLst>
        </pc:spChg>
        <pc:spChg chg="add del mod topLvl">
          <ac:chgData name="Raja Boopalan Koushik" userId="3bb4900a-d7a2-4f57-9808-53c47ed9c311" providerId="ADAL" clId="{F4607DBB-D8B2-41E7-956E-87E14E53D2ED}" dt="2022-08-11T05:07:37.112" v="2961" actId="478"/>
          <ac:spMkLst>
            <pc:docMk/>
            <pc:sldMk cId="469733664" sldId="466"/>
            <ac:spMk id="55" creationId="{ED1C3306-3328-1A56-FABD-FC7F4345A556}"/>
          </ac:spMkLst>
        </pc:spChg>
        <pc:spChg chg="add del mod topLvl">
          <ac:chgData name="Raja Boopalan Koushik" userId="3bb4900a-d7a2-4f57-9808-53c47ed9c311" providerId="ADAL" clId="{F4607DBB-D8B2-41E7-956E-87E14E53D2ED}" dt="2022-08-11T05:07:37.112" v="2961" actId="478"/>
          <ac:spMkLst>
            <pc:docMk/>
            <pc:sldMk cId="469733664" sldId="466"/>
            <ac:spMk id="56" creationId="{2F0A212A-781A-D350-7CF1-F45B55CFA6FE}"/>
          </ac:spMkLst>
        </pc:spChg>
        <pc:spChg chg="add del mod topLvl">
          <ac:chgData name="Raja Boopalan Koushik" userId="3bb4900a-d7a2-4f57-9808-53c47ed9c311" providerId="ADAL" clId="{F4607DBB-D8B2-41E7-956E-87E14E53D2ED}" dt="2022-08-11T05:07:37.112" v="2961" actId="478"/>
          <ac:spMkLst>
            <pc:docMk/>
            <pc:sldMk cId="469733664" sldId="466"/>
            <ac:spMk id="60" creationId="{AA5DE6AD-1516-2A5F-6D8D-FEDCD6D8AAD8}"/>
          </ac:spMkLst>
        </pc:spChg>
        <pc:spChg chg="add del mod topLvl">
          <ac:chgData name="Raja Boopalan Koushik" userId="3bb4900a-d7a2-4f57-9808-53c47ed9c311" providerId="ADAL" clId="{F4607DBB-D8B2-41E7-956E-87E14E53D2ED}" dt="2022-08-11T05:07:37.112" v="2961" actId="478"/>
          <ac:spMkLst>
            <pc:docMk/>
            <pc:sldMk cId="469733664" sldId="466"/>
            <ac:spMk id="62" creationId="{84B9D136-A342-5EBA-1564-C4B8DBF7B55A}"/>
          </ac:spMkLst>
        </pc:spChg>
        <pc:spChg chg="add del mod topLvl">
          <ac:chgData name="Raja Boopalan Koushik" userId="3bb4900a-d7a2-4f57-9808-53c47ed9c311" providerId="ADAL" clId="{F4607DBB-D8B2-41E7-956E-87E14E53D2ED}" dt="2022-08-11T05:07:37.112" v="2961" actId="478"/>
          <ac:spMkLst>
            <pc:docMk/>
            <pc:sldMk cId="469733664" sldId="466"/>
            <ac:spMk id="63" creationId="{269BE5DE-FC2B-D8D6-C51C-DA6120B5418C}"/>
          </ac:spMkLst>
        </pc:spChg>
        <pc:spChg chg="add del mod topLvl">
          <ac:chgData name="Raja Boopalan Koushik" userId="3bb4900a-d7a2-4f57-9808-53c47ed9c311" providerId="ADAL" clId="{F4607DBB-D8B2-41E7-956E-87E14E53D2ED}" dt="2022-08-11T05:07:37.112" v="2961" actId="478"/>
          <ac:spMkLst>
            <pc:docMk/>
            <pc:sldMk cId="469733664" sldId="466"/>
            <ac:spMk id="64" creationId="{1110446D-6096-DE9C-052C-2AF4D23B0E39}"/>
          </ac:spMkLst>
        </pc:spChg>
        <pc:spChg chg="add del mod topLvl">
          <ac:chgData name="Raja Boopalan Koushik" userId="3bb4900a-d7a2-4f57-9808-53c47ed9c311" providerId="ADAL" clId="{F4607DBB-D8B2-41E7-956E-87E14E53D2ED}" dt="2022-08-11T05:07:37.112" v="2961" actId="478"/>
          <ac:spMkLst>
            <pc:docMk/>
            <pc:sldMk cId="469733664" sldId="466"/>
            <ac:spMk id="65" creationId="{6C8F370A-575A-E622-C312-48C60FD58620}"/>
          </ac:spMkLst>
        </pc:spChg>
        <pc:spChg chg="add del mod topLvl">
          <ac:chgData name="Raja Boopalan Koushik" userId="3bb4900a-d7a2-4f57-9808-53c47ed9c311" providerId="ADAL" clId="{F4607DBB-D8B2-41E7-956E-87E14E53D2ED}" dt="2022-08-11T05:07:37.112" v="2961" actId="478"/>
          <ac:spMkLst>
            <pc:docMk/>
            <pc:sldMk cId="469733664" sldId="466"/>
            <ac:spMk id="66" creationId="{0AD11AFF-C5D4-1BFF-E6F6-5EC913FDFDD1}"/>
          </ac:spMkLst>
        </pc:spChg>
        <pc:spChg chg="add del mod topLvl">
          <ac:chgData name="Raja Boopalan Koushik" userId="3bb4900a-d7a2-4f57-9808-53c47ed9c311" providerId="ADAL" clId="{F4607DBB-D8B2-41E7-956E-87E14E53D2ED}" dt="2022-08-11T05:07:37.112" v="2961" actId="478"/>
          <ac:spMkLst>
            <pc:docMk/>
            <pc:sldMk cId="469733664" sldId="466"/>
            <ac:spMk id="67" creationId="{3C740189-369D-2D22-74D8-0EE67F4430F6}"/>
          </ac:spMkLst>
        </pc:spChg>
        <pc:spChg chg="add del mod topLvl">
          <ac:chgData name="Raja Boopalan Koushik" userId="3bb4900a-d7a2-4f57-9808-53c47ed9c311" providerId="ADAL" clId="{F4607DBB-D8B2-41E7-956E-87E14E53D2ED}" dt="2022-08-11T05:07:37.112" v="2961" actId="478"/>
          <ac:spMkLst>
            <pc:docMk/>
            <pc:sldMk cId="469733664" sldId="466"/>
            <ac:spMk id="68" creationId="{506FA6DA-ABC1-B17F-8E1C-FD44351290BC}"/>
          </ac:spMkLst>
        </pc:spChg>
        <pc:spChg chg="add del mod topLvl">
          <ac:chgData name="Raja Boopalan Koushik" userId="3bb4900a-d7a2-4f57-9808-53c47ed9c311" providerId="ADAL" clId="{F4607DBB-D8B2-41E7-956E-87E14E53D2ED}" dt="2022-08-11T05:07:37.112" v="2961" actId="478"/>
          <ac:spMkLst>
            <pc:docMk/>
            <pc:sldMk cId="469733664" sldId="466"/>
            <ac:spMk id="70" creationId="{ABCA8740-EBE3-CEE4-316B-66F2232217E1}"/>
          </ac:spMkLst>
        </pc:spChg>
        <pc:spChg chg="add del mod topLvl">
          <ac:chgData name="Raja Boopalan Koushik" userId="3bb4900a-d7a2-4f57-9808-53c47ed9c311" providerId="ADAL" clId="{F4607DBB-D8B2-41E7-956E-87E14E53D2ED}" dt="2022-08-11T05:07:37.112" v="2961" actId="478"/>
          <ac:spMkLst>
            <pc:docMk/>
            <pc:sldMk cId="469733664" sldId="466"/>
            <ac:spMk id="71" creationId="{5EE477F2-6CC3-C9D4-3CC4-A6CCD74D35C2}"/>
          </ac:spMkLst>
        </pc:spChg>
        <pc:spChg chg="add del mod topLvl">
          <ac:chgData name="Raja Boopalan Koushik" userId="3bb4900a-d7a2-4f57-9808-53c47ed9c311" providerId="ADAL" clId="{F4607DBB-D8B2-41E7-956E-87E14E53D2ED}" dt="2022-08-11T05:07:37.112" v="2961" actId="478"/>
          <ac:spMkLst>
            <pc:docMk/>
            <pc:sldMk cId="469733664" sldId="466"/>
            <ac:spMk id="72" creationId="{938DA026-52CD-2092-FF81-89EE1A99C1DE}"/>
          </ac:spMkLst>
        </pc:spChg>
        <pc:spChg chg="add del mod topLvl">
          <ac:chgData name="Raja Boopalan Koushik" userId="3bb4900a-d7a2-4f57-9808-53c47ed9c311" providerId="ADAL" clId="{F4607DBB-D8B2-41E7-956E-87E14E53D2ED}" dt="2022-08-11T05:12:46.678" v="3114" actId="478"/>
          <ac:spMkLst>
            <pc:docMk/>
            <pc:sldMk cId="469733664" sldId="466"/>
            <ac:spMk id="73" creationId="{B8D22238-0B57-C7FF-240F-D5B197769CF3}"/>
          </ac:spMkLst>
        </pc:spChg>
        <pc:spChg chg="add del mod topLvl">
          <ac:chgData name="Raja Boopalan Koushik" userId="3bb4900a-d7a2-4f57-9808-53c47ed9c311" providerId="ADAL" clId="{F4607DBB-D8B2-41E7-956E-87E14E53D2ED}" dt="2022-08-11T05:07:37.112" v="2961" actId="478"/>
          <ac:spMkLst>
            <pc:docMk/>
            <pc:sldMk cId="469733664" sldId="466"/>
            <ac:spMk id="74" creationId="{3409A1FA-34DB-FA06-4C6E-2A0B17DE141C}"/>
          </ac:spMkLst>
        </pc:spChg>
        <pc:spChg chg="add del mod topLvl">
          <ac:chgData name="Raja Boopalan Koushik" userId="3bb4900a-d7a2-4f57-9808-53c47ed9c311" providerId="ADAL" clId="{F4607DBB-D8B2-41E7-956E-87E14E53D2ED}" dt="2022-08-11T05:07:37.112" v="2961" actId="478"/>
          <ac:spMkLst>
            <pc:docMk/>
            <pc:sldMk cId="469733664" sldId="466"/>
            <ac:spMk id="75" creationId="{0213F7BB-FA4F-9C82-99A8-1863BB07394F}"/>
          </ac:spMkLst>
        </pc:spChg>
        <pc:spChg chg="add del mod topLvl">
          <ac:chgData name="Raja Boopalan Koushik" userId="3bb4900a-d7a2-4f57-9808-53c47ed9c311" providerId="ADAL" clId="{F4607DBB-D8B2-41E7-956E-87E14E53D2ED}" dt="2022-08-11T05:07:37.112" v="2961" actId="478"/>
          <ac:spMkLst>
            <pc:docMk/>
            <pc:sldMk cId="469733664" sldId="466"/>
            <ac:spMk id="76" creationId="{47E2B10F-8C73-80F3-6ED4-732BCA15B977}"/>
          </ac:spMkLst>
        </pc:spChg>
        <pc:spChg chg="add del mod topLvl">
          <ac:chgData name="Raja Boopalan Koushik" userId="3bb4900a-d7a2-4f57-9808-53c47ed9c311" providerId="ADAL" clId="{F4607DBB-D8B2-41E7-956E-87E14E53D2ED}" dt="2022-08-11T05:07:37.112" v="2961" actId="478"/>
          <ac:spMkLst>
            <pc:docMk/>
            <pc:sldMk cId="469733664" sldId="466"/>
            <ac:spMk id="77" creationId="{11872020-8948-3534-1A1D-91E75DCE87ED}"/>
          </ac:spMkLst>
        </pc:spChg>
        <pc:spChg chg="add del mod topLvl">
          <ac:chgData name="Raja Boopalan Koushik" userId="3bb4900a-d7a2-4f57-9808-53c47ed9c311" providerId="ADAL" clId="{F4607DBB-D8B2-41E7-956E-87E14E53D2ED}" dt="2022-08-11T05:07:37.112" v="2961" actId="478"/>
          <ac:spMkLst>
            <pc:docMk/>
            <pc:sldMk cId="469733664" sldId="466"/>
            <ac:spMk id="78" creationId="{5D0707BC-80FC-DF75-FB8E-F9C312E3AE33}"/>
          </ac:spMkLst>
        </pc:spChg>
        <pc:spChg chg="add del mod topLvl">
          <ac:chgData name="Raja Boopalan Koushik" userId="3bb4900a-d7a2-4f57-9808-53c47ed9c311" providerId="ADAL" clId="{F4607DBB-D8B2-41E7-956E-87E14E53D2ED}" dt="2022-08-11T05:07:37.112" v="2961" actId="478"/>
          <ac:spMkLst>
            <pc:docMk/>
            <pc:sldMk cId="469733664" sldId="466"/>
            <ac:spMk id="79" creationId="{9707FD46-40D4-E485-3A13-35B7065480C6}"/>
          </ac:spMkLst>
        </pc:spChg>
        <pc:spChg chg="add del mod topLvl">
          <ac:chgData name="Raja Boopalan Koushik" userId="3bb4900a-d7a2-4f57-9808-53c47ed9c311" providerId="ADAL" clId="{F4607DBB-D8B2-41E7-956E-87E14E53D2ED}" dt="2022-08-11T05:07:37.112" v="2961" actId="478"/>
          <ac:spMkLst>
            <pc:docMk/>
            <pc:sldMk cId="469733664" sldId="466"/>
            <ac:spMk id="80" creationId="{920BE98B-6013-423C-7ED7-081DD8E35E53}"/>
          </ac:spMkLst>
        </pc:spChg>
        <pc:spChg chg="add del mod topLvl">
          <ac:chgData name="Raja Boopalan Koushik" userId="3bb4900a-d7a2-4f57-9808-53c47ed9c311" providerId="ADAL" clId="{F4607DBB-D8B2-41E7-956E-87E14E53D2ED}" dt="2022-08-11T05:12:46.678" v="3114" actId="478"/>
          <ac:spMkLst>
            <pc:docMk/>
            <pc:sldMk cId="469733664" sldId="466"/>
            <ac:spMk id="81" creationId="{F902F367-E1BA-A217-D1A6-E356AE597B92}"/>
          </ac:spMkLst>
        </pc:spChg>
        <pc:spChg chg="add del mod topLvl">
          <ac:chgData name="Raja Boopalan Koushik" userId="3bb4900a-d7a2-4f57-9808-53c47ed9c311" providerId="ADAL" clId="{F4607DBB-D8B2-41E7-956E-87E14E53D2ED}" dt="2022-08-11T05:12:46.678" v="3114" actId="478"/>
          <ac:spMkLst>
            <pc:docMk/>
            <pc:sldMk cId="469733664" sldId="466"/>
            <ac:spMk id="82" creationId="{F42EC323-E2B0-7021-C878-0AFA1E1C9935}"/>
          </ac:spMkLst>
        </pc:spChg>
        <pc:spChg chg="add del mod topLvl">
          <ac:chgData name="Raja Boopalan Koushik" userId="3bb4900a-d7a2-4f57-9808-53c47ed9c311" providerId="ADAL" clId="{F4607DBB-D8B2-41E7-956E-87E14E53D2ED}" dt="2022-08-11T05:12:46.678" v="3114" actId="478"/>
          <ac:spMkLst>
            <pc:docMk/>
            <pc:sldMk cId="469733664" sldId="466"/>
            <ac:spMk id="83" creationId="{8222E1C8-6325-10D0-A28E-34B4D2C97563}"/>
          </ac:spMkLst>
        </pc:spChg>
        <pc:spChg chg="add del mod topLvl">
          <ac:chgData name="Raja Boopalan Koushik" userId="3bb4900a-d7a2-4f57-9808-53c47ed9c311" providerId="ADAL" clId="{F4607DBB-D8B2-41E7-956E-87E14E53D2ED}" dt="2022-08-11T05:12:46.678" v="3114" actId="478"/>
          <ac:spMkLst>
            <pc:docMk/>
            <pc:sldMk cId="469733664" sldId="466"/>
            <ac:spMk id="84" creationId="{D1CEC393-152F-1F5E-CC18-5C3C0150F45C}"/>
          </ac:spMkLst>
        </pc:spChg>
        <pc:spChg chg="add del mod topLvl">
          <ac:chgData name="Raja Boopalan Koushik" userId="3bb4900a-d7a2-4f57-9808-53c47ed9c311" providerId="ADAL" clId="{F4607DBB-D8B2-41E7-956E-87E14E53D2ED}" dt="2022-08-11T05:12:46.678" v="3114" actId="478"/>
          <ac:spMkLst>
            <pc:docMk/>
            <pc:sldMk cId="469733664" sldId="466"/>
            <ac:spMk id="85" creationId="{34167505-6989-AC03-AC58-B8DCC79FE688}"/>
          </ac:spMkLst>
        </pc:spChg>
        <pc:spChg chg="add del mod topLvl">
          <ac:chgData name="Raja Boopalan Koushik" userId="3bb4900a-d7a2-4f57-9808-53c47ed9c311" providerId="ADAL" clId="{F4607DBB-D8B2-41E7-956E-87E14E53D2ED}" dt="2022-08-11T05:12:46.678" v="3114" actId="478"/>
          <ac:spMkLst>
            <pc:docMk/>
            <pc:sldMk cId="469733664" sldId="466"/>
            <ac:spMk id="86" creationId="{3F44AC26-835B-94B7-3C9C-96F4582022F9}"/>
          </ac:spMkLst>
        </pc:spChg>
        <pc:spChg chg="add del mod topLvl">
          <ac:chgData name="Raja Boopalan Koushik" userId="3bb4900a-d7a2-4f57-9808-53c47ed9c311" providerId="ADAL" clId="{F4607DBB-D8B2-41E7-956E-87E14E53D2ED}" dt="2022-08-11T05:12:46.678" v="3114" actId="478"/>
          <ac:spMkLst>
            <pc:docMk/>
            <pc:sldMk cId="469733664" sldId="466"/>
            <ac:spMk id="87" creationId="{22DD4FF2-98C9-EEEC-90E8-5AA0A2A30B36}"/>
          </ac:spMkLst>
        </pc:spChg>
        <pc:spChg chg="add del mod topLvl">
          <ac:chgData name="Raja Boopalan Koushik" userId="3bb4900a-d7a2-4f57-9808-53c47ed9c311" providerId="ADAL" clId="{F4607DBB-D8B2-41E7-956E-87E14E53D2ED}" dt="2022-08-11T05:07:37.112" v="2961" actId="478"/>
          <ac:spMkLst>
            <pc:docMk/>
            <pc:sldMk cId="469733664" sldId="466"/>
            <ac:spMk id="88" creationId="{50505B1B-0AA7-939A-0FB6-A2C20B2D815F}"/>
          </ac:spMkLst>
        </pc:spChg>
        <pc:spChg chg="add del mod topLvl">
          <ac:chgData name="Raja Boopalan Koushik" userId="3bb4900a-d7a2-4f57-9808-53c47ed9c311" providerId="ADAL" clId="{F4607DBB-D8B2-41E7-956E-87E14E53D2ED}" dt="2022-08-11T05:07:37.112" v="2961" actId="478"/>
          <ac:spMkLst>
            <pc:docMk/>
            <pc:sldMk cId="469733664" sldId="466"/>
            <ac:spMk id="89" creationId="{053B4562-740A-9270-671B-BDFEF8FBD3B5}"/>
          </ac:spMkLst>
        </pc:spChg>
        <pc:spChg chg="add del mod topLvl">
          <ac:chgData name="Raja Boopalan Koushik" userId="3bb4900a-d7a2-4f57-9808-53c47ed9c311" providerId="ADAL" clId="{F4607DBB-D8B2-41E7-956E-87E14E53D2ED}" dt="2022-08-11T05:12:46.678" v="3114" actId="478"/>
          <ac:spMkLst>
            <pc:docMk/>
            <pc:sldMk cId="469733664" sldId="466"/>
            <ac:spMk id="90" creationId="{83470F6F-2D97-7BB6-93A4-A08A623DD749}"/>
          </ac:spMkLst>
        </pc:spChg>
        <pc:spChg chg="add del mod topLvl">
          <ac:chgData name="Raja Boopalan Koushik" userId="3bb4900a-d7a2-4f57-9808-53c47ed9c311" providerId="ADAL" clId="{F4607DBB-D8B2-41E7-956E-87E14E53D2ED}" dt="2022-08-11T05:12:46.678" v="3114" actId="478"/>
          <ac:spMkLst>
            <pc:docMk/>
            <pc:sldMk cId="469733664" sldId="466"/>
            <ac:spMk id="91" creationId="{0F4ECB0D-B3A0-6382-9DE5-139A297F8A7A}"/>
          </ac:spMkLst>
        </pc:spChg>
        <pc:spChg chg="add del mod topLvl">
          <ac:chgData name="Raja Boopalan Koushik" userId="3bb4900a-d7a2-4f57-9808-53c47ed9c311" providerId="ADAL" clId="{F4607DBB-D8B2-41E7-956E-87E14E53D2ED}" dt="2022-08-11T05:07:37.112" v="2961" actId="478"/>
          <ac:spMkLst>
            <pc:docMk/>
            <pc:sldMk cId="469733664" sldId="466"/>
            <ac:spMk id="92" creationId="{E53574EB-42CB-7348-2B9E-2C374C02AC0B}"/>
          </ac:spMkLst>
        </pc:spChg>
        <pc:spChg chg="add del mod topLvl">
          <ac:chgData name="Raja Boopalan Koushik" userId="3bb4900a-d7a2-4f57-9808-53c47ed9c311" providerId="ADAL" clId="{F4607DBB-D8B2-41E7-956E-87E14E53D2ED}" dt="2022-08-11T05:07:37.112" v="2961" actId="478"/>
          <ac:spMkLst>
            <pc:docMk/>
            <pc:sldMk cId="469733664" sldId="466"/>
            <ac:spMk id="93" creationId="{C4F23E7A-5650-9876-8FF9-DC6412E2E537}"/>
          </ac:spMkLst>
        </pc:spChg>
        <pc:spChg chg="add del mod topLvl">
          <ac:chgData name="Raja Boopalan Koushik" userId="3bb4900a-d7a2-4f57-9808-53c47ed9c311" providerId="ADAL" clId="{F4607DBB-D8B2-41E7-956E-87E14E53D2ED}" dt="2022-08-11T05:07:37.112" v="2961" actId="478"/>
          <ac:spMkLst>
            <pc:docMk/>
            <pc:sldMk cId="469733664" sldId="466"/>
            <ac:spMk id="94" creationId="{BD2A0981-F909-2F7F-3E26-56734A390CEA}"/>
          </ac:spMkLst>
        </pc:spChg>
        <pc:spChg chg="add del mod topLvl">
          <ac:chgData name="Raja Boopalan Koushik" userId="3bb4900a-d7a2-4f57-9808-53c47ed9c311" providerId="ADAL" clId="{F4607DBB-D8B2-41E7-956E-87E14E53D2ED}" dt="2022-08-11T05:07:37.112" v="2961" actId="478"/>
          <ac:spMkLst>
            <pc:docMk/>
            <pc:sldMk cId="469733664" sldId="466"/>
            <ac:spMk id="95" creationId="{1F9DC68A-64A8-48E1-D111-EFC7C4BCBC99}"/>
          </ac:spMkLst>
        </pc:spChg>
        <pc:spChg chg="add del mod topLvl">
          <ac:chgData name="Raja Boopalan Koushik" userId="3bb4900a-d7a2-4f57-9808-53c47ed9c311" providerId="ADAL" clId="{F4607DBB-D8B2-41E7-956E-87E14E53D2ED}" dt="2022-08-11T05:07:37.112" v="2961" actId="478"/>
          <ac:spMkLst>
            <pc:docMk/>
            <pc:sldMk cId="469733664" sldId="466"/>
            <ac:spMk id="96" creationId="{721D4AB3-2847-1ABE-71E8-7FAF7EFDEDC2}"/>
          </ac:spMkLst>
        </pc:spChg>
        <pc:spChg chg="add del mod topLvl">
          <ac:chgData name="Raja Boopalan Koushik" userId="3bb4900a-d7a2-4f57-9808-53c47ed9c311" providerId="ADAL" clId="{F4607DBB-D8B2-41E7-956E-87E14E53D2ED}" dt="2022-08-11T05:07:37.112" v="2961" actId="478"/>
          <ac:spMkLst>
            <pc:docMk/>
            <pc:sldMk cId="469733664" sldId="466"/>
            <ac:spMk id="97" creationId="{B32799DD-4E24-9D73-1D33-3220D3496B44}"/>
          </ac:spMkLst>
        </pc:spChg>
        <pc:spChg chg="add del mod topLvl">
          <ac:chgData name="Raja Boopalan Koushik" userId="3bb4900a-d7a2-4f57-9808-53c47ed9c311" providerId="ADAL" clId="{F4607DBB-D8B2-41E7-956E-87E14E53D2ED}" dt="2022-08-11T05:07:37.112" v="2961" actId="478"/>
          <ac:spMkLst>
            <pc:docMk/>
            <pc:sldMk cId="469733664" sldId="466"/>
            <ac:spMk id="98" creationId="{536517B3-F6E4-F74C-B108-9E47B7551D7C}"/>
          </ac:spMkLst>
        </pc:spChg>
        <pc:spChg chg="add del mod topLvl">
          <ac:chgData name="Raja Boopalan Koushik" userId="3bb4900a-d7a2-4f57-9808-53c47ed9c311" providerId="ADAL" clId="{F4607DBB-D8B2-41E7-956E-87E14E53D2ED}" dt="2022-08-11T05:07:37.112" v="2961" actId="478"/>
          <ac:spMkLst>
            <pc:docMk/>
            <pc:sldMk cId="469733664" sldId="466"/>
            <ac:spMk id="99" creationId="{4FD4A7F6-D49E-024F-9845-C1FA31A452FE}"/>
          </ac:spMkLst>
        </pc:spChg>
        <pc:spChg chg="add del mod topLvl">
          <ac:chgData name="Raja Boopalan Koushik" userId="3bb4900a-d7a2-4f57-9808-53c47ed9c311" providerId="ADAL" clId="{F4607DBB-D8B2-41E7-956E-87E14E53D2ED}" dt="2022-08-11T05:07:37.112" v="2961" actId="478"/>
          <ac:spMkLst>
            <pc:docMk/>
            <pc:sldMk cId="469733664" sldId="466"/>
            <ac:spMk id="100" creationId="{362C8686-1E3B-B14C-8836-AE0141A0BFB1}"/>
          </ac:spMkLst>
        </pc:spChg>
        <pc:spChg chg="add del mod topLvl">
          <ac:chgData name="Raja Boopalan Koushik" userId="3bb4900a-d7a2-4f57-9808-53c47ed9c311" providerId="ADAL" clId="{F4607DBB-D8B2-41E7-956E-87E14E53D2ED}" dt="2022-08-11T05:07:37.112" v="2961" actId="478"/>
          <ac:spMkLst>
            <pc:docMk/>
            <pc:sldMk cId="469733664" sldId="466"/>
            <ac:spMk id="101" creationId="{42258B90-995B-2793-B615-0AE76FA1274F}"/>
          </ac:spMkLst>
        </pc:spChg>
        <pc:spChg chg="add del mod topLvl">
          <ac:chgData name="Raja Boopalan Koushik" userId="3bb4900a-d7a2-4f57-9808-53c47ed9c311" providerId="ADAL" clId="{F4607DBB-D8B2-41E7-956E-87E14E53D2ED}" dt="2022-08-11T05:07:37.112" v="2961" actId="478"/>
          <ac:spMkLst>
            <pc:docMk/>
            <pc:sldMk cId="469733664" sldId="466"/>
            <ac:spMk id="102" creationId="{2F25366C-1C77-5D84-D1DE-1971C6487D22}"/>
          </ac:spMkLst>
        </pc:spChg>
        <pc:spChg chg="add del mod topLvl">
          <ac:chgData name="Raja Boopalan Koushik" userId="3bb4900a-d7a2-4f57-9808-53c47ed9c311" providerId="ADAL" clId="{F4607DBB-D8B2-41E7-956E-87E14E53D2ED}" dt="2022-08-11T05:07:37.112" v="2961" actId="478"/>
          <ac:spMkLst>
            <pc:docMk/>
            <pc:sldMk cId="469733664" sldId="466"/>
            <ac:spMk id="103" creationId="{7249C3B3-3BAB-FEFD-B63A-70EE1EBA059D}"/>
          </ac:spMkLst>
        </pc:spChg>
        <pc:spChg chg="add del mod topLvl">
          <ac:chgData name="Raja Boopalan Koushik" userId="3bb4900a-d7a2-4f57-9808-53c47ed9c311" providerId="ADAL" clId="{F4607DBB-D8B2-41E7-956E-87E14E53D2ED}" dt="2022-08-11T05:07:37.112" v="2961" actId="478"/>
          <ac:spMkLst>
            <pc:docMk/>
            <pc:sldMk cId="469733664" sldId="466"/>
            <ac:spMk id="104" creationId="{DD8B9287-D5B6-6C34-16AC-2E4C5EB61EA6}"/>
          </ac:spMkLst>
        </pc:spChg>
        <pc:spChg chg="add del mod topLvl">
          <ac:chgData name="Raja Boopalan Koushik" userId="3bb4900a-d7a2-4f57-9808-53c47ed9c311" providerId="ADAL" clId="{F4607DBB-D8B2-41E7-956E-87E14E53D2ED}" dt="2022-08-11T05:07:37.112" v="2961" actId="478"/>
          <ac:spMkLst>
            <pc:docMk/>
            <pc:sldMk cId="469733664" sldId="466"/>
            <ac:spMk id="105" creationId="{62F4CB3C-0684-E89E-358F-40EE09253EE0}"/>
          </ac:spMkLst>
        </pc:spChg>
        <pc:spChg chg="add del mod topLvl">
          <ac:chgData name="Raja Boopalan Koushik" userId="3bb4900a-d7a2-4f57-9808-53c47ed9c311" providerId="ADAL" clId="{F4607DBB-D8B2-41E7-956E-87E14E53D2ED}" dt="2022-08-11T05:07:37.112" v="2961" actId="478"/>
          <ac:spMkLst>
            <pc:docMk/>
            <pc:sldMk cId="469733664" sldId="466"/>
            <ac:spMk id="106" creationId="{C126A3CC-282A-F6F6-D49A-F47C77DE5041}"/>
          </ac:spMkLst>
        </pc:spChg>
        <pc:spChg chg="add del mod topLvl">
          <ac:chgData name="Raja Boopalan Koushik" userId="3bb4900a-d7a2-4f57-9808-53c47ed9c311" providerId="ADAL" clId="{F4607DBB-D8B2-41E7-956E-87E14E53D2ED}" dt="2022-08-11T04:56:27.461" v="2888" actId="478"/>
          <ac:spMkLst>
            <pc:docMk/>
            <pc:sldMk cId="469733664" sldId="466"/>
            <ac:spMk id="107" creationId="{FF9F5B82-C074-8B46-E5B3-9A9E54EA62A2}"/>
          </ac:spMkLst>
        </pc:spChg>
        <pc:spChg chg="add del mod topLvl">
          <ac:chgData name="Raja Boopalan Koushik" userId="3bb4900a-d7a2-4f57-9808-53c47ed9c311" providerId="ADAL" clId="{F4607DBB-D8B2-41E7-956E-87E14E53D2ED}" dt="2022-08-11T04:56:27.461" v="2888" actId="478"/>
          <ac:spMkLst>
            <pc:docMk/>
            <pc:sldMk cId="469733664" sldId="466"/>
            <ac:spMk id="108" creationId="{B4949E5D-14A1-C82F-4E68-CD5EE7C7671C}"/>
          </ac:spMkLst>
        </pc:spChg>
        <pc:spChg chg="del mod topLvl">
          <ac:chgData name="Raja Boopalan Koushik" userId="3bb4900a-d7a2-4f57-9808-53c47ed9c311" providerId="ADAL" clId="{F4607DBB-D8B2-41E7-956E-87E14E53D2ED}" dt="2022-08-11T04:43:13.905" v="2777" actId="478"/>
          <ac:spMkLst>
            <pc:docMk/>
            <pc:sldMk cId="469733664" sldId="466"/>
            <ac:spMk id="109" creationId="{04D75FE8-7BB0-6671-7B19-6FEBB1EE683A}"/>
          </ac:spMkLst>
        </pc:spChg>
        <pc:spChg chg="add del mod topLvl">
          <ac:chgData name="Raja Boopalan Koushik" userId="3bb4900a-d7a2-4f57-9808-53c47ed9c311" providerId="ADAL" clId="{F4607DBB-D8B2-41E7-956E-87E14E53D2ED}" dt="2022-08-11T04:56:27.461" v="2888" actId="478"/>
          <ac:spMkLst>
            <pc:docMk/>
            <pc:sldMk cId="469733664" sldId="466"/>
            <ac:spMk id="110" creationId="{C1548229-E8E4-BE72-E003-F10E64E5099E}"/>
          </ac:spMkLst>
        </pc:spChg>
        <pc:spChg chg="add del mod topLvl">
          <ac:chgData name="Raja Boopalan Koushik" userId="3bb4900a-d7a2-4f57-9808-53c47ed9c311" providerId="ADAL" clId="{F4607DBB-D8B2-41E7-956E-87E14E53D2ED}" dt="2022-08-11T04:56:27.461" v="2888" actId="478"/>
          <ac:spMkLst>
            <pc:docMk/>
            <pc:sldMk cId="469733664" sldId="466"/>
            <ac:spMk id="111" creationId="{3156CEFB-16D8-DEE5-A9D8-D8395A0C8FBC}"/>
          </ac:spMkLst>
        </pc:spChg>
        <pc:spChg chg="del mod topLvl">
          <ac:chgData name="Raja Boopalan Koushik" userId="3bb4900a-d7a2-4f57-9808-53c47ed9c311" providerId="ADAL" clId="{F4607DBB-D8B2-41E7-956E-87E14E53D2ED}" dt="2022-08-11T04:43:13.905" v="2777" actId="478"/>
          <ac:spMkLst>
            <pc:docMk/>
            <pc:sldMk cId="469733664" sldId="466"/>
            <ac:spMk id="112" creationId="{9F047125-F367-2523-12C4-65FD88229BDB}"/>
          </ac:spMkLst>
        </pc:spChg>
        <pc:spChg chg="add del mod topLvl">
          <ac:chgData name="Raja Boopalan Koushik" userId="3bb4900a-d7a2-4f57-9808-53c47ed9c311" providerId="ADAL" clId="{F4607DBB-D8B2-41E7-956E-87E14E53D2ED}" dt="2022-08-11T04:56:27.461" v="2888" actId="478"/>
          <ac:spMkLst>
            <pc:docMk/>
            <pc:sldMk cId="469733664" sldId="466"/>
            <ac:spMk id="113" creationId="{E0CC37EA-B9CB-CE98-9858-4B415E025249}"/>
          </ac:spMkLst>
        </pc:spChg>
        <pc:spChg chg="add del mod topLvl">
          <ac:chgData name="Raja Boopalan Koushik" userId="3bb4900a-d7a2-4f57-9808-53c47ed9c311" providerId="ADAL" clId="{F4607DBB-D8B2-41E7-956E-87E14E53D2ED}" dt="2022-08-11T04:56:27.461" v="2888" actId="478"/>
          <ac:spMkLst>
            <pc:docMk/>
            <pc:sldMk cId="469733664" sldId="466"/>
            <ac:spMk id="114" creationId="{6A72C7E8-3D3E-FB7A-510C-9390226F2A9F}"/>
          </ac:spMkLst>
        </pc:spChg>
        <pc:spChg chg="add del mod">
          <ac:chgData name="Raja Boopalan Koushik" userId="3bb4900a-d7a2-4f57-9808-53c47ed9c311" providerId="ADAL" clId="{F4607DBB-D8B2-41E7-956E-87E14E53D2ED}" dt="2022-08-11T05:12:46.678" v="3114" actId="478"/>
          <ac:spMkLst>
            <pc:docMk/>
            <pc:sldMk cId="469733664" sldId="466"/>
            <ac:spMk id="115" creationId="{71F0BFE9-A1CB-B1BD-7958-748945BC68D1}"/>
          </ac:spMkLst>
        </pc:spChg>
        <pc:spChg chg="mod">
          <ac:chgData name="Raja Boopalan Koushik" userId="3bb4900a-d7a2-4f57-9808-53c47ed9c311" providerId="ADAL" clId="{F4607DBB-D8B2-41E7-956E-87E14E53D2ED}" dt="2022-08-11T04:56:01.829" v="2881"/>
          <ac:spMkLst>
            <pc:docMk/>
            <pc:sldMk cId="469733664" sldId="466"/>
            <ac:spMk id="118" creationId="{DD0A913B-F4E9-A13E-F165-C44F70727CC5}"/>
          </ac:spMkLst>
        </pc:spChg>
        <pc:spChg chg="mod">
          <ac:chgData name="Raja Boopalan Koushik" userId="3bb4900a-d7a2-4f57-9808-53c47ed9c311" providerId="ADAL" clId="{F4607DBB-D8B2-41E7-956E-87E14E53D2ED}" dt="2022-08-11T04:56:01.829" v="2881"/>
          <ac:spMkLst>
            <pc:docMk/>
            <pc:sldMk cId="469733664" sldId="466"/>
            <ac:spMk id="119" creationId="{5BF8A289-61D4-3B87-7123-B8432E1D7154}"/>
          </ac:spMkLst>
        </pc:spChg>
        <pc:spChg chg="mod">
          <ac:chgData name="Raja Boopalan Koushik" userId="3bb4900a-d7a2-4f57-9808-53c47ed9c311" providerId="ADAL" clId="{F4607DBB-D8B2-41E7-956E-87E14E53D2ED}" dt="2022-08-11T04:56:01.829" v="2881"/>
          <ac:spMkLst>
            <pc:docMk/>
            <pc:sldMk cId="469733664" sldId="466"/>
            <ac:spMk id="120" creationId="{8E47D833-9F3E-23F5-00EE-2D2BB7C8D4DC}"/>
          </ac:spMkLst>
        </pc:spChg>
        <pc:spChg chg="mod">
          <ac:chgData name="Raja Boopalan Koushik" userId="3bb4900a-d7a2-4f57-9808-53c47ed9c311" providerId="ADAL" clId="{F4607DBB-D8B2-41E7-956E-87E14E53D2ED}" dt="2022-08-11T04:56:01.829" v="2881"/>
          <ac:spMkLst>
            <pc:docMk/>
            <pc:sldMk cId="469733664" sldId="466"/>
            <ac:spMk id="121" creationId="{D6B4DAB1-13CB-CB7E-DFD8-F726D06CA83E}"/>
          </ac:spMkLst>
        </pc:spChg>
        <pc:spChg chg="mod">
          <ac:chgData name="Raja Boopalan Koushik" userId="3bb4900a-d7a2-4f57-9808-53c47ed9c311" providerId="ADAL" clId="{F4607DBB-D8B2-41E7-956E-87E14E53D2ED}" dt="2022-08-11T04:56:01.829" v="2881"/>
          <ac:spMkLst>
            <pc:docMk/>
            <pc:sldMk cId="469733664" sldId="466"/>
            <ac:spMk id="124" creationId="{8BAA96A8-C30B-2D8F-508E-B81E41FA58EE}"/>
          </ac:spMkLst>
        </pc:spChg>
        <pc:spChg chg="mod">
          <ac:chgData name="Raja Boopalan Koushik" userId="3bb4900a-d7a2-4f57-9808-53c47ed9c311" providerId="ADAL" clId="{F4607DBB-D8B2-41E7-956E-87E14E53D2ED}" dt="2022-08-11T04:56:01.829" v="2881"/>
          <ac:spMkLst>
            <pc:docMk/>
            <pc:sldMk cId="469733664" sldId="466"/>
            <ac:spMk id="125" creationId="{1CEB93E9-7F0C-5F15-3EF8-9370D8A3D242}"/>
          </ac:spMkLst>
        </pc:spChg>
        <pc:spChg chg="mod">
          <ac:chgData name="Raja Boopalan Koushik" userId="3bb4900a-d7a2-4f57-9808-53c47ed9c311" providerId="ADAL" clId="{F4607DBB-D8B2-41E7-956E-87E14E53D2ED}" dt="2022-08-11T04:56:01.829" v="2881"/>
          <ac:spMkLst>
            <pc:docMk/>
            <pc:sldMk cId="469733664" sldId="466"/>
            <ac:spMk id="126" creationId="{29CF873A-ADD1-6C72-8B4F-C27381635AB4}"/>
          </ac:spMkLst>
        </pc:spChg>
        <pc:spChg chg="mod">
          <ac:chgData name="Raja Boopalan Koushik" userId="3bb4900a-d7a2-4f57-9808-53c47ed9c311" providerId="ADAL" clId="{F4607DBB-D8B2-41E7-956E-87E14E53D2ED}" dt="2022-08-11T04:56:01.829" v="2881"/>
          <ac:spMkLst>
            <pc:docMk/>
            <pc:sldMk cId="469733664" sldId="466"/>
            <ac:spMk id="127" creationId="{AD376759-C77C-9E25-FC03-DF33A6D75175}"/>
          </ac:spMkLst>
        </pc:spChg>
        <pc:spChg chg="mod">
          <ac:chgData name="Raja Boopalan Koushik" userId="3bb4900a-d7a2-4f57-9808-53c47ed9c311" providerId="ADAL" clId="{F4607DBB-D8B2-41E7-956E-87E14E53D2ED}" dt="2022-08-11T04:56:01.829" v="2881"/>
          <ac:spMkLst>
            <pc:docMk/>
            <pc:sldMk cId="469733664" sldId="466"/>
            <ac:spMk id="128" creationId="{B9112933-4669-60C9-3C03-C13EFE6DAE0C}"/>
          </ac:spMkLst>
        </pc:spChg>
        <pc:spChg chg="mod">
          <ac:chgData name="Raja Boopalan Koushik" userId="3bb4900a-d7a2-4f57-9808-53c47ed9c311" providerId="ADAL" clId="{F4607DBB-D8B2-41E7-956E-87E14E53D2ED}" dt="2022-08-11T04:56:01.829" v="2881"/>
          <ac:spMkLst>
            <pc:docMk/>
            <pc:sldMk cId="469733664" sldId="466"/>
            <ac:spMk id="129" creationId="{B76ED957-D9ED-5AE8-26AB-BB39696FC93E}"/>
          </ac:spMkLst>
        </pc:spChg>
        <pc:spChg chg="mod">
          <ac:chgData name="Raja Boopalan Koushik" userId="3bb4900a-d7a2-4f57-9808-53c47ed9c311" providerId="ADAL" clId="{F4607DBB-D8B2-41E7-956E-87E14E53D2ED}" dt="2022-08-11T04:56:01.829" v="2881"/>
          <ac:spMkLst>
            <pc:docMk/>
            <pc:sldMk cId="469733664" sldId="466"/>
            <ac:spMk id="130" creationId="{B8895D04-5FCF-4CB3-F76B-F200BB86B145}"/>
          </ac:spMkLst>
        </pc:spChg>
        <pc:spChg chg="mod">
          <ac:chgData name="Raja Boopalan Koushik" userId="3bb4900a-d7a2-4f57-9808-53c47ed9c311" providerId="ADAL" clId="{F4607DBB-D8B2-41E7-956E-87E14E53D2ED}" dt="2022-08-11T04:56:01.829" v="2881"/>
          <ac:spMkLst>
            <pc:docMk/>
            <pc:sldMk cId="469733664" sldId="466"/>
            <ac:spMk id="131" creationId="{DE87DE81-4B16-2FAB-DA45-7EAFC126C353}"/>
          </ac:spMkLst>
        </pc:spChg>
        <pc:spChg chg="mod">
          <ac:chgData name="Raja Boopalan Koushik" userId="3bb4900a-d7a2-4f57-9808-53c47ed9c311" providerId="ADAL" clId="{F4607DBB-D8B2-41E7-956E-87E14E53D2ED}" dt="2022-08-11T04:56:01.829" v="2881"/>
          <ac:spMkLst>
            <pc:docMk/>
            <pc:sldMk cId="469733664" sldId="466"/>
            <ac:spMk id="132" creationId="{466B2C7E-5C85-333F-DD21-0D582990EFE1}"/>
          </ac:spMkLst>
        </pc:spChg>
        <pc:spChg chg="mod">
          <ac:chgData name="Raja Boopalan Koushik" userId="3bb4900a-d7a2-4f57-9808-53c47ed9c311" providerId="ADAL" clId="{F4607DBB-D8B2-41E7-956E-87E14E53D2ED}" dt="2022-08-11T04:56:01.829" v="2881"/>
          <ac:spMkLst>
            <pc:docMk/>
            <pc:sldMk cId="469733664" sldId="466"/>
            <ac:spMk id="134" creationId="{81773819-EEEE-B690-A74E-527315EB2CF6}"/>
          </ac:spMkLst>
        </pc:spChg>
        <pc:spChg chg="mod">
          <ac:chgData name="Raja Boopalan Koushik" userId="3bb4900a-d7a2-4f57-9808-53c47ed9c311" providerId="ADAL" clId="{F4607DBB-D8B2-41E7-956E-87E14E53D2ED}" dt="2022-08-11T04:56:01.829" v="2881"/>
          <ac:spMkLst>
            <pc:docMk/>
            <pc:sldMk cId="469733664" sldId="466"/>
            <ac:spMk id="136" creationId="{0FAAECDD-CCB4-8C53-E414-43E9C1AD4ED9}"/>
          </ac:spMkLst>
        </pc:spChg>
        <pc:spChg chg="mod">
          <ac:chgData name="Raja Boopalan Koushik" userId="3bb4900a-d7a2-4f57-9808-53c47ed9c311" providerId="ADAL" clId="{F4607DBB-D8B2-41E7-956E-87E14E53D2ED}" dt="2022-08-11T04:56:01.829" v="2881"/>
          <ac:spMkLst>
            <pc:docMk/>
            <pc:sldMk cId="469733664" sldId="466"/>
            <ac:spMk id="138" creationId="{E70FE0B5-22E6-5AB0-BF06-0FE9C5D34F4C}"/>
          </ac:spMkLst>
        </pc:spChg>
        <pc:spChg chg="mod">
          <ac:chgData name="Raja Boopalan Koushik" userId="3bb4900a-d7a2-4f57-9808-53c47ed9c311" providerId="ADAL" clId="{F4607DBB-D8B2-41E7-956E-87E14E53D2ED}" dt="2022-08-11T04:56:01.829" v="2881"/>
          <ac:spMkLst>
            <pc:docMk/>
            <pc:sldMk cId="469733664" sldId="466"/>
            <ac:spMk id="140" creationId="{093826DA-6771-FA60-981B-814B091474BC}"/>
          </ac:spMkLst>
        </pc:spChg>
        <pc:spChg chg="mod">
          <ac:chgData name="Raja Boopalan Koushik" userId="3bb4900a-d7a2-4f57-9808-53c47ed9c311" providerId="ADAL" clId="{F4607DBB-D8B2-41E7-956E-87E14E53D2ED}" dt="2022-08-11T04:56:01.829" v="2881"/>
          <ac:spMkLst>
            <pc:docMk/>
            <pc:sldMk cId="469733664" sldId="466"/>
            <ac:spMk id="141" creationId="{CCE1EDF9-93C1-884E-438C-E4D2A94F33D7}"/>
          </ac:spMkLst>
        </pc:spChg>
        <pc:spChg chg="mod">
          <ac:chgData name="Raja Boopalan Koushik" userId="3bb4900a-d7a2-4f57-9808-53c47ed9c311" providerId="ADAL" clId="{F4607DBB-D8B2-41E7-956E-87E14E53D2ED}" dt="2022-08-11T04:56:01.829" v="2881"/>
          <ac:spMkLst>
            <pc:docMk/>
            <pc:sldMk cId="469733664" sldId="466"/>
            <ac:spMk id="142" creationId="{3F044DB1-343F-3742-8629-574023578EDD}"/>
          </ac:spMkLst>
        </pc:spChg>
        <pc:spChg chg="mod">
          <ac:chgData name="Raja Boopalan Koushik" userId="3bb4900a-d7a2-4f57-9808-53c47ed9c311" providerId="ADAL" clId="{F4607DBB-D8B2-41E7-956E-87E14E53D2ED}" dt="2022-08-11T04:56:01.829" v="2881"/>
          <ac:spMkLst>
            <pc:docMk/>
            <pc:sldMk cId="469733664" sldId="466"/>
            <ac:spMk id="143" creationId="{E43428D9-6837-4C00-25A5-9E188B6D301A}"/>
          </ac:spMkLst>
        </pc:spChg>
        <pc:spChg chg="mod">
          <ac:chgData name="Raja Boopalan Koushik" userId="3bb4900a-d7a2-4f57-9808-53c47ed9c311" providerId="ADAL" clId="{F4607DBB-D8B2-41E7-956E-87E14E53D2ED}" dt="2022-08-11T04:56:01.829" v="2881"/>
          <ac:spMkLst>
            <pc:docMk/>
            <pc:sldMk cId="469733664" sldId="466"/>
            <ac:spMk id="144" creationId="{61493572-6155-E941-D0F9-9D54F634EF67}"/>
          </ac:spMkLst>
        </pc:spChg>
        <pc:spChg chg="mod">
          <ac:chgData name="Raja Boopalan Koushik" userId="3bb4900a-d7a2-4f57-9808-53c47ed9c311" providerId="ADAL" clId="{F4607DBB-D8B2-41E7-956E-87E14E53D2ED}" dt="2022-08-11T04:56:01.829" v="2881"/>
          <ac:spMkLst>
            <pc:docMk/>
            <pc:sldMk cId="469733664" sldId="466"/>
            <ac:spMk id="145" creationId="{EB0339FE-F191-E579-7923-8EDC22B72D47}"/>
          </ac:spMkLst>
        </pc:spChg>
        <pc:spChg chg="mod">
          <ac:chgData name="Raja Boopalan Koushik" userId="3bb4900a-d7a2-4f57-9808-53c47ed9c311" providerId="ADAL" clId="{F4607DBB-D8B2-41E7-956E-87E14E53D2ED}" dt="2022-08-11T04:56:01.829" v="2881"/>
          <ac:spMkLst>
            <pc:docMk/>
            <pc:sldMk cId="469733664" sldId="466"/>
            <ac:spMk id="146" creationId="{7DD82855-03FA-DDBD-620F-A499051C96FF}"/>
          </ac:spMkLst>
        </pc:spChg>
        <pc:spChg chg="del">
          <ac:chgData name="Raja Boopalan Koushik" userId="3bb4900a-d7a2-4f57-9808-53c47ed9c311" providerId="ADAL" clId="{F4607DBB-D8B2-41E7-956E-87E14E53D2ED}" dt="2022-08-11T04:41:59.986" v="2761" actId="478"/>
          <ac:spMkLst>
            <pc:docMk/>
            <pc:sldMk cId="469733664" sldId="466"/>
            <ac:spMk id="152" creationId="{CDAB0327-7CF8-65A2-108C-4E08A343E2CE}"/>
          </ac:spMkLst>
        </pc:spChg>
        <pc:spChg chg="del">
          <ac:chgData name="Raja Boopalan Koushik" userId="3bb4900a-d7a2-4f57-9808-53c47ed9c311" providerId="ADAL" clId="{F4607DBB-D8B2-41E7-956E-87E14E53D2ED}" dt="2022-08-11T04:41:59.986" v="2761" actId="478"/>
          <ac:spMkLst>
            <pc:docMk/>
            <pc:sldMk cId="469733664" sldId="466"/>
            <ac:spMk id="153" creationId="{BD78229B-D667-EED5-C140-ED3EBF07C213}"/>
          </ac:spMkLst>
        </pc:spChg>
        <pc:spChg chg="del">
          <ac:chgData name="Raja Boopalan Koushik" userId="3bb4900a-d7a2-4f57-9808-53c47ed9c311" providerId="ADAL" clId="{F4607DBB-D8B2-41E7-956E-87E14E53D2ED}" dt="2022-08-11T04:41:59.986" v="2761" actId="478"/>
          <ac:spMkLst>
            <pc:docMk/>
            <pc:sldMk cId="469733664" sldId="466"/>
            <ac:spMk id="154" creationId="{C863BB25-A833-DA2D-2085-C4292DDEC566}"/>
          </ac:spMkLst>
        </pc:spChg>
        <pc:spChg chg="del">
          <ac:chgData name="Raja Boopalan Koushik" userId="3bb4900a-d7a2-4f57-9808-53c47ed9c311" providerId="ADAL" clId="{F4607DBB-D8B2-41E7-956E-87E14E53D2ED}" dt="2022-08-11T04:41:59.986" v="2761" actId="478"/>
          <ac:spMkLst>
            <pc:docMk/>
            <pc:sldMk cId="469733664" sldId="466"/>
            <ac:spMk id="155" creationId="{571A57D8-6284-D5E9-6686-802662F298ED}"/>
          </ac:spMkLst>
        </pc:spChg>
        <pc:spChg chg="mod">
          <ac:chgData name="Raja Boopalan Koushik" userId="3bb4900a-d7a2-4f57-9808-53c47ed9c311" providerId="ADAL" clId="{F4607DBB-D8B2-41E7-956E-87E14E53D2ED}" dt="2022-08-11T04:56:01.829" v="2881"/>
          <ac:spMkLst>
            <pc:docMk/>
            <pc:sldMk cId="469733664" sldId="466"/>
            <ac:spMk id="156" creationId="{98BE6F26-77CE-6356-5CDE-26AFB130814E}"/>
          </ac:spMkLst>
        </pc:spChg>
        <pc:spChg chg="mod">
          <ac:chgData name="Raja Boopalan Koushik" userId="3bb4900a-d7a2-4f57-9808-53c47ed9c311" providerId="ADAL" clId="{F4607DBB-D8B2-41E7-956E-87E14E53D2ED}" dt="2022-08-11T04:56:01.829" v="2881"/>
          <ac:spMkLst>
            <pc:docMk/>
            <pc:sldMk cId="469733664" sldId="466"/>
            <ac:spMk id="157" creationId="{FA06270E-D2FE-2690-3C84-5D3431E2FE4A}"/>
          </ac:spMkLst>
        </pc:spChg>
        <pc:spChg chg="mod">
          <ac:chgData name="Raja Boopalan Koushik" userId="3bb4900a-d7a2-4f57-9808-53c47ed9c311" providerId="ADAL" clId="{F4607DBB-D8B2-41E7-956E-87E14E53D2ED}" dt="2022-08-11T04:56:01.829" v="2881"/>
          <ac:spMkLst>
            <pc:docMk/>
            <pc:sldMk cId="469733664" sldId="466"/>
            <ac:spMk id="159" creationId="{C001C530-9B6F-4702-D215-170BC4F03A50}"/>
          </ac:spMkLst>
        </pc:spChg>
        <pc:spChg chg="mod">
          <ac:chgData name="Raja Boopalan Koushik" userId="3bb4900a-d7a2-4f57-9808-53c47ed9c311" providerId="ADAL" clId="{F4607DBB-D8B2-41E7-956E-87E14E53D2ED}" dt="2022-08-11T04:56:01.829" v="2881"/>
          <ac:spMkLst>
            <pc:docMk/>
            <pc:sldMk cId="469733664" sldId="466"/>
            <ac:spMk id="161" creationId="{7F79E288-F096-B42B-2AA2-E19B30F1AF60}"/>
          </ac:spMkLst>
        </pc:spChg>
        <pc:spChg chg="mod">
          <ac:chgData name="Raja Boopalan Koushik" userId="3bb4900a-d7a2-4f57-9808-53c47ed9c311" providerId="ADAL" clId="{F4607DBB-D8B2-41E7-956E-87E14E53D2ED}" dt="2022-08-11T04:56:01.829" v="2881"/>
          <ac:spMkLst>
            <pc:docMk/>
            <pc:sldMk cId="469733664" sldId="466"/>
            <ac:spMk id="162" creationId="{86B48325-81ED-DFEE-107A-B77E38EEC328}"/>
          </ac:spMkLst>
        </pc:spChg>
        <pc:spChg chg="mod">
          <ac:chgData name="Raja Boopalan Koushik" userId="3bb4900a-d7a2-4f57-9808-53c47ed9c311" providerId="ADAL" clId="{F4607DBB-D8B2-41E7-956E-87E14E53D2ED}" dt="2022-08-11T04:56:01.829" v="2881"/>
          <ac:spMkLst>
            <pc:docMk/>
            <pc:sldMk cId="469733664" sldId="466"/>
            <ac:spMk id="163" creationId="{2FBDB102-BB2F-5EE9-E26B-FA8B7008A3D4}"/>
          </ac:spMkLst>
        </pc:spChg>
        <pc:spChg chg="mod">
          <ac:chgData name="Raja Boopalan Koushik" userId="3bb4900a-d7a2-4f57-9808-53c47ed9c311" providerId="ADAL" clId="{F4607DBB-D8B2-41E7-956E-87E14E53D2ED}" dt="2022-08-11T04:56:01.829" v="2881"/>
          <ac:spMkLst>
            <pc:docMk/>
            <pc:sldMk cId="469733664" sldId="466"/>
            <ac:spMk id="164" creationId="{B9FDD2CB-1C29-5227-FA90-D39F40D10D9A}"/>
          </ac:spMkLst>
        </pc:spChg>
        <pc:spChg chg="mod">
          <ac:chgData name="Raja Boopalan Koushik" userId="3bb4900a-d7a2-4f57-9808-53c47ed9c311" providerId="ADAL" clId="{F4607DBB-D8B2-41E7-956E-87E14E53D2ED}" dt="2022-08-11T04:56:01.829" v="2881"/>
          <ac:spMkLst>
            <pc:docMk/>
            <pc:sldMk cId="469733664" sldId="466"/>
            <ac:spMk id="165" creationId="{791CF3B5-9C85-C5E3-9162-EE4895D6D138}"/>
          </ac:spMkLst>
        </pc:spChg>
        <pc:spChg chg="mod">
          <ac:chgData name="Raja Boopalan Koushik" userId="3bb4900a-d7a2-4f57-9808-53c47ed9c311" providerId="ADAL" clId="{F4607DBB-D8B2-41E7-956E-87E14E53D2ED}" dt="2022-08-11T04:56:01.829" v="2881"/>
          <ac:spMkLst>
            <pc:docMk/>
            <pc:sldMk cId="469733664" sldId="466"/>
            <ac:spMk id="169" creationId="{E08B491D-E98C-9E3A-97B6-FE8962DA72CB}"/>
          </ac:spMkLst>
        </pc:spChg>
        <pc:spChg chg="mod">
          <ac:chgData name="Raja Boopalan Koushik" userId="3bb4900a-d7a2-4f57-9808-53c47ed9c311" providerId="ADAL" clId="{F4607DBB-D8B2-41E7-956E-87E14E53D2ED}" dt="2022-08-11T04:56:01.829" v="2881"/>
          <ac:spMkLst>
            <pc:docMk/>
            <pc:sldMk cId="469733664" sldId="466"/>
            <ac:spMk id="171" creationId="{0A94AFF9-524A-32B3-86BC-25CEBCE6AC41}"/>
          </ac:spMkLst>
        </pc:spChg>
        <pc:spChg chg="mod">
          <ac:chgData name="Raja Boopalan Koushik" userId="3bb4900a-d7a2-4f57-9808-53c47ed9c311" providerId="ADAL" clId="{F4607DBB-D8B2-41E7-956E-87E14E53D2ED}" dt="2022-08-11T04:56:01.829" v="2881"/>
          <ac:spMkLst>
            <pc:docMk/>
            <pc:sldMk cId="469733664" sldId="466"/>
            <ac:spMk id="172" creationId="{651D2AEC-2CA2-DF0F-BF8F-2CB259135C16}"/>
          </ac:spMkLst>
        </pc:spChg>
        <pc:spChg chg="mod">
          <ac:chgData name="Raja Boopalan Koushik" userId="3bb4900a-d7a2-4f57-9808-53c47ed9c311" providerId="ADAL" clId="{F4607DBB-D8B2-41E7-956E-87E14E53D2ED}" dt="2022-08-11T04:56:01.829" v="2881"/>
          <ac:spMkLst>
            <pc:docMk/>
            <pc:sldMk cId="469733664" sldId="466"/>
            <ac:spMk id="173" creationId="{55047A69-557D-B0AC-FB42-0281D9DD86DE}"/>
          </ac:spMkLst>
        </pc:spChg>
        <pc:spChg chg="mod">
          <ac:chgData name="Raja Boopalan Koushik" userId="3bb4900a-d7a2-4f57-9808-53c47ed9c311" providerId="ADAL" clId="{F4607DBB-D8B2-41E7-956E-87E14E53D2ED}" dt="2022-08-11T04:56:01.829" v="2881"/>
          <ac:spMkLst>
            <pc:docMk/>
            <pc:sldMk cId="469733664" sldId="466"/>
            <ac:spMk id="174" creationId="{353D6743-20D4-B26A-C7DC-FFC42E35F6E5}"/>
          </ac:spMkLst>
        </pc:spChg>
        <pc:spChg chg="mod">
          <ac:chgData name="Raja Boopalan Koushik" userId="3bb4900a-d7a2-4f57-9808-53c47ed9c311" providerId="ADAL" clId="{F4607DBB-D8B2-41E7-956E-87E14E53D2ED}" dt="2022-08-11T04:56:01.829" v="2881"/>
          <ac:spMkLst>
            <pc:docMk/>
            <pc:sldMk cId="469733664" sldId="466"/>
            <ac:spMk id="175" creationId="{BA746DE1-62AE-C38A-EBC8-8B260FB903BE}"/>
          </ac:spMkLst>
        </pc:spChg>
        <pc:spChg chg="mod">
          <ac:chgData name="Raja Boopalan Koushik" userId="3bb4900a-d7a2-4f57-9808-53c47ed9c311" providerId="ADAL" clId="{F4607DBB-D8B2-41E7-956E-87E14E53D2ED}" dt="2022-08-11T04:56:01.829" v="2881"/>
          <ac:spMkLst>
            <pc:docMk/>
            <pc:sldMk cId="469733664" sldId="466"/>
            <ac:spMk id="176" creationId="{A9424CE2-2AA8-450A-53C8-C32480A57A60}"/>
          </ac:spMkLst>
        </pc:spChg>
        <pc:spChg chg="mod">
          <ac:chgData name="Raja Boopalan Koushik" userId="3bb4900a-d7a2-4f57-9808-53c47ed9c311" providerId="ADAL" clId="{F4607DBB-D8B2-41E7-956E-87E14E53D2ED}" dt="2022-08-11T04:56:01.829" v="2881"/>
          <ac:spMkLst>
            <pc:docMk/>
            <pc:sldMk cId="469733664" sldId="466"/>
            <ac:spMk id="177" creationId="{2B3D3013-6C83-677F-5FD3-07B1579AA29F}"/>
          </ac:spMkLst>
        </pc:spChg>
        <pc:spChg chg="mod">
          <ac:chgData name="Raja Boopalan Koushik" userId="3bb4900a-d7a2-4f57-9808-53c47ed9c311" providerId="ADAL" clId="{F4607DBB-D8B2-41E7-956E-87E14E53D2ED}" dt="2022-08-11T04:56:01.829" v="2881"/>
          <ac:spMkLst>
            <pc:docMk/>
            <pc:sldMk cId="469733664" sldId="466"/>
            <ac:spMk id="179" creationId="{79FC440F-8B76-5FDA-7F1A-64FB440BE5BB}"/>
          </ac:spMkLst>
        </pc:spChg>
        <pc:spChg chg="mod">
          <ac:chgData name="Raja Boopalan Koushik" userId="3bb4900a-d7a2-4f57-9808-53c47ed9c311" providerId="ADAL" clId="{F4607DBB-D8B2-41E7-956E-87E14E53D2ED}" dt="2022-08-11T04:56:01.829" v="2881"/>
          <ac:spMkLst>
            <pc:docMk/>
            <pc:sldMk cId="469733664" sldId="466"/>
            <ac:spMk id="180" creationId="{A6AFC34D-562C-B1D3-E3BE-64A6377132F7}"/>
          </ac:spMkLst>
        </pc:spChg>
        <pc:spChg chg="mod">
          <ac:chgData name="Raja Boopalan Koushik" userId="3bb4900a-d7a2-4f57-9808-53c47ed9c311" providerId="ADAL" clId="{F4607DBB-D8B2-41E7-956E-87E14E53D2ED}" dt="2022-08-11T04:56:01.829" v="2881"/>
          <ac:spMkLst>
            <pc:docMk/>
            <pc:sldMk cId="469733664" sldId="466"/>
            <ac:spMk id="181" creationId="{457F4C36-EDDB-29AB-C83E-498BBD1EC79F}"/>
          </ac:spMkLst>
        </pc:spChg>
        <pc:spChg chg="mod">
          <ac:chgData name="Raja Boopalan Koushik" userId="3bb4900a-d7a2-4f57-9808-53c47ed9c311" providerId="ADAL" clId="{F4607DBB-D8B2-41E7-956E-87E14E53D2ED}" dt="2022-08-11T04:56:01.829" v="2881"/>
          <ac:spMkLst>
            <pc:docMk/>
            <pc:sldMk cId="469733664" sldId="466"/>
            <ac:spMk id="182" creationId="{782CFBCF-839E-12BD-4943-D76BB30314A7}"/>
          </ac:spMkLst>
        </pc:spChg>
        <pc:spChg chg="mod">
          <ac:chgData name="Raja Boopalan Koushik" userId="3bb4900a-d7a2-4f57-9808-53c47ed9c311" providerId="ADAL" clId="{F4607DBB-D8B2-41E7-956E-87E14E53D2ED}" dt="2022-08-11T04:56:01.829" v="2881"/>
          <ac:spMkLst>
            <pc:docMk/>
            <pc:sldMk cId="469733664" sldId="466"/>
            <ac:spMk id="183" creationId="{0BB7D856-2FAE-E749-1BF6-36283A65209D}"/>
          </ac:spMkLst>
        </pc:spChg>
        <pc:spChg chg="mod">
          <ac:chgData name="Raja Boopalan Koushik" userId="3bb4900a-d7a2-4f57-9808-53c47ed9c311" providerId="ADAL" clId="{F4607DBB-D8B2-41E7-956E-87E14E53D2ED}" dt="2022-08-11T04:56:01.829" v="2881"/>
          <ac:spMkLst>
            <pc:docMk/>
            <pc:sldMk cId="469733664" sldId="466"/>
            <ac:spMk id="184" creationId="{8D7F2CBB-6143-55F7-D50F-DBCFDF9FF8B2}"/>
          </ac:spMkLst>
        </pc:spChg>
        <pc:spChg chg="mod">
          <ac:chgData name="Raja Boopalan Koushik" userId="3bb4900a-d7a2-4f57-9808-53c47ed9c311" providerId="ADAL" clId="{F4607DBB-D8B2-41E7-956E-87E14E53D2ED}" dt="2022-08-11T04:56:01.829" v="2881"/>
          <ac:spMkLst>
            <pc:docMk/>
            <pc:sldMk cId="469733664" sldId="466"/>
            <ac:spMk id="185" creationId="{62BE964E-BF47-BEAB-D75D-02D04F32C7F7}"/>
          </ac:spMkLst>
        </pc:spChg>
        <pc:spChg chg="mod">
          <ac:chgData name="Raja Boopalan Koushik" userId="3bb4900a-d7a2-4f57-9808-53c47ed9c311" providerId="ADAL" clId="{F4607DBB-D8B2-41E7-956E-87E14E53D2ED}" dt="2022-08-11T04:56:01.829" v="2881"/>
          <ac:spMkLst>
            <pc:docMk/>
            <pc:sldMk cId="469733664" sldId="466"/>
            <ac:spMk id="186" creationId="{5206E48F-6F75-944D-2215-0637C8A7A2B1}"/>
          </ac:spMkLst>
        </pc:spChg>
        <pc:spChg chg="mod">
          <ac:chgData name="Raja Boopalan Koushik" userId="3bb4900a-d7a2-4f57-9808-53c47ed9c311" providerId="ADAL" clId="{F4607DBB-D8B2-41E7-956E-87E14E53D2ED}" dt="2022-08-11T04:56:01.829" v="2881"/>
          <ac:spMkLst>
            <pc:docMk/>
            <pc:sldMk cId="469733664" sldId="466"/>
            <ac:spMk id="187" creationId="{38598B71-787F-FFE3-A817-88A8C7F6D715}"/>
          </ac:spMkLst>
        </pc:spChg>
        <pc:spChg chg="mod">
          <ac:chgData name="Raja Boopalan Koushik" userId="3bb4900a-d7a2-4f57-9808-53c47ed9c311" providerId="ADAL" clId="{F4607DBB-D8B2-41E7-956E-87E14E53D2ED}" dt="2022-08-11T04:56:01.829" v="2881"/>
          <ac:spMkLst>
            <pc:docMk/>
            <pc:sldMk cId="469733664" sldId="466"/>
            <ac:spMk id="188" creationId="{EE928BB6-8F5B-123D-A4B5-F2855E69DB0B}"/>
          </ac:spMkLst>
        </pc:spChg>
        <pc:spChg chg="mod">
          <ac:chgData name="Raja Boopalan Koushik" userId="3bb4900a-d7a2-4f57-9808-53c47ed9c311" providerId="ADAL" clId="{F4607DBB-D8B2-41E7-956E-87E14E53D2ED}" dt="2022-08-11T04:56:01.829" v="2881"/>
          <ac:spMkLst>
            <pc:docMk/>
            <pc:sldMk cId="469733664" sldId="466"/>
            <ac:spMk id="189" creationId="{2303DD03-CDB8-A9A8-1FCE-09B418A87425}"/>
          </ac:spMkLst>
        </pc:spChg>
        <pc:spChg chg="mod">
          <ac:chgData name="Raja Boopalan Koushik" userId="3bb4900a-d7a2-4f57-9808-53c47ed9c311" providerId="ADAL" clId="{F4607DBB-D8B2-41E7-956E-87E14E53D2ED}" dt="2022-08-11T04:56:01.829" v="2881"/>
          <ac:spMkLst>
            <pc:docMk/>
            <pc:sldMk cId="469733664" sldId="466"/>
            <ac:spMk id="190" creationId="{2C381578-DF05-BB38-C35A-C755744C2947}"/>
          </ac:spMkLst>
        </pc:spChg>
        <pc:spChg chg="mod">
          <ac:chgData name="Raja Boopalan Koushik" userId="3bb4900a-d7a2-4f57-9808-53c47ed9c311" providerId="ADAL" clId="{F4607DBB-D8B2-41E7-956E-87E14E53D2ED}" dt="2022-08-11T04:56:01.829" v="2881"/>
          <ac:spMkLst>
            <pc:docMk/>
            <pc:sldMk cId="469733664" sldId="466"/>
            <ac:spMk id="191" creationId="{F5E374AA-03FF-A811-99D3-D627724CC103}"/>
          </ac:spMkLst>
        </pc:spChg>
        <pc:spChg chg="mod">
          <ac:chgData name="Raja Boopalan Koushik" userId="3bb4900a-d7a2-4f57-9808-53c47ed9c311" providerId="ADAL" clId="{F4607DBB-D8B2-41E7-956E-87E14E53D2ED}" dt="2022-08-11T04:56:01.829" v="2881"/>
          <ac:spMkLst>
            <pc:docMk/>
            <pc:sldMk cId="469733664" sldId="466"/>
            <ac:spMk id="192" creationId="{A8F23F4C-D924-DC01-14BC-7120F33535C6}"/>
          </ac:spMkLst>
        </pc:spChg>
        <pc:spChg chg="mod">
          <ac:chgData name="Raja Boopalan Koushik" userId="3bb4900a-d7a2-4f57-9808-53c47ed9c311" providerId="ADAL" clId="{F4607DBB-D8B2-41E7-956E-87E14E53D2ED}" dt="2022-08-11T04:56:01.829" v="2881"/>
          <ac:spMkLst>
            <pc:docMk/>
            <pc:sldMk cId="469733664" sldId="466"/>
            <ac:spMk id="193" creationId="{BA762DF7-1A86-DF1B-B903-04FF4FC477D8}"/>
          </ac:spMkLst>
        </pc:spChg>
        <pc:spChg chg="mod">
          <ac:chgData name="Raja Boopalan Koushik" userId="3bb4900a-d7a2-4f57-9808-53c47ed9c311" providerId="ADAL" clId="{F4607DBB-D8B2-41E7-956E-87E14E53D2ED}" dt="2022-08-11T04:56:01.829" v="2881"/>
          <ac:spMkLst>
            <pc:docMk/>
            <pc:sldMk cId="469733664" sldId="466"/>
            <ac:spMk id="194" creationId="{AFF2AF26-9487-B862-3C4B-D9837148D7C7}"/>
          </ac:spMkLst>
        </pc:spChg>
        <pc:spChg chg="mod">
          <ac:chgData name="Raja Boopalan Koushik" userId="3bb4900a-d7a2-4f57-9808-53c47ed9c311" providerId="ADAL" clId="{F4607DBB-D8B2-41E7-956E-87E14E53D2ED}" dt="2022-08-11T04:56:01.829" v="2881"/>
          <ac:spMkLst>
            <pc:docMk/>
            <pc:sldMk cId="469733664" sldId="466"/>
            <ac:spMk id="195" creationId="{0F129264-A1AF-8B97-2422-2F2B7141BA81}"/>
          </ac:spMkLst>
        </pc:spChg>
        <pc:spChg chg="mod">
          <ac:chgData name="Raja Boopalan Koushik" userId="3bb4900a-d7a2-4f57-9808-53c47ed9c311" providerId="ADAL" clId="{F4607DBB-D8B2-41E7-956E-87E14E53D2ED}" dt="2022-08-11T04:56:01.829" v="2881"/>
          <ac:spMkLst>
            <pc:docMk/>
            <pc:sldMk cId="469733664" sldId="466"/>
            <ac:spMk id="196" creationId="{0023E6FF-4CEB-771F-5F55-A8BEE9C9B02A}"/>
          </ac:spMkLst>
        </pc:spChg>
        <pc:spChg chg="mod">
          <ac:chgData name="Raja Boopalan Koushik" userId="3bb4900a-d7a2-4f57-9808-53c47ed9c311" providerId="ADAL" clId="{F4607DBB-D8B2-41E7-956E-87E14E53D2ED}" dt="2022-08-11T04:56:01.829" v="2881"/>
          <ac:spMkLst>
            <pc:docMk/>
            <pc:sldMk cId="469733664" sldId="466"/>
            <ac:spMk id="197" creationId="{BD6B720F-8444-3E9B-F58B-2A068F3597A2}"/>
          </ac:spMkLst>
        </pc:spChg>
        <pc:spChg chg="mod">
          <ac:chgData name="Raja Boopalan Koushik" userId="3bb4900a-d7a2-4f57-9808-53c47ed9c311" providerId="ADAL" clId="{F4607DBB-D8B2-41E7-956E-87E14E53D2ED}" dt="2022-08-11T04:56:01.829" v="2881"/>
          <ac:spMkLst>
            <pc:docMk/>
            <pc:sldMk cId="469733664" sldId="466"/>
            <ac:spMk id="198" creationId="{62CEB67B-DE80-3A1C-3AD4-B636178F03B4}"/>
          </ac:spMkLst>
        </pc:spChg>
        <pc:spChg chg="mod">
          <ac:chgData name="Raja Boopalan Koushik" userId="3bb4900a-d7a2-4f57-9808-53c47ed9c311" providerId="ADAL" clId="{F4607DBB-D8B2-41E7-956E-87E14E53D2ED}" dt="2022-08-11T04:56:01.829" v="2881"/>
          <ac:spMkLst>
            <pc:docMk/>
            <pc:sldMk cId="469733664" sldId="466"/>
            <ac:spMk id="199" creationId="{F8E68887-D61D-FA15-4CDB-42C661B23F48}"/>
          </ac:spMkLst>
        </pc:spChg>
        <pc:spChg chg="mod">
          <ac:chgData name="Raja Boopalan Koushik" userId="3bb4900a-d7a2-4f57-9808-53c47ed9c311" providerId="ADAL" clId="{F4607DBB-D8B2-41E7-956E-87E14E53D2ED}" dt="2022-08-11T04:56:01.829" v="2881"/>
          <ac:spMkLst>
            <pc:docMk/>
            <pc:sldMk cId="469733664" sldId="466"/>
            <ac:spMk id="200" creationId="{2582922A-9CA6-A4E8-C57A-93471D42E8F8}"/>
          </ac:spMkLst>
        </pc:spChg>
        <pc:spChg chg="mod">
          <ac:chgData name="Raja Boopalan Koushik" userId="3bb4900a-d7a2-4f57-9808-53c47ed9c311" providerId="ADAL" clId="{F4607DBB-D8B2-41E7-956E-87E14E53D2ED}" dt="2022-08-11T04:56:01.829" v="2881"/>
          <ac:spMkLst>
            <pc:docMk/>
            <pc:sldMk cId="469733664" sldId="466"/>
            <ac:spMk id="201" creationId="{F32DB3D8-DF61-C7F3-EAE8-D843ECD15774}"/>
          </ac:spMkLst>
        </pc:spChg>
        <pc:spChg chg="mod">
          <ac:chgData name="Raja Boopalan Koushik" userId="3bb4900a-d7a2-4f57-9808-53c47ed9c311" providerId="ADAL" clId="{F4607DBB-D8B2-41E7-956E-87E14E53D2ED}" dt="2022-08-11T04:56:01.829" v="2881"/>
          <ac:spMkLst>
            <pc:docMk/>
            <pc:sldMk cId="469733664" sldId="466"/>
            <ac:spMk id="202" creationId="{7EA638C7-324E-460B-1EA6-E99E96A3FB91}"/>
          </ac:spMkLst>
        </pc:spChg>
        <pc:spChg chg="mod">
          <ac:chgData name="Raja Boopalan Koushik" userId="3bb4900a-d7a2-4f57-9808-53c47ed9c311" providerId="ADAL" clId="{F4607DBB-D8B2-41E7-956E-87E14E53D2ED}" dt="2022-08-11T04:56:01.829" v="2881"/>
          <ac:spMkLst>
            <pc:docMk/>
            <pc:sldMk cId="469733664" sldId="466"/>
            <ac:spMk id="203" creationId="{C2259217-97E6-0B80-2931-B3AE0E944EB7}"/>
          </ac:spMkLst>
        </pc:spChg>
        <pc:spChg chg="mod">
          <ac:chgData name="Raja Boopalan Koushik" userId="3bb4900a-d7a2-4f57-9808-53c47ed9c311" providerId="ADAL" clId="{F4607DBB-D8B2-41E7-956E-87E14E53D2ED}" dt="2022-08-11T04:56:01.829" v="2881"/>
          <ac:spMkLst>
            <pc:docMk/>
            <pc:sldMk cId="469733664" sldId="466"/>
            <ac:spMk id="204" creationId="{483D648A-F6A2-0C1A-1389-E5C9873B9FB0}"/>
          </ac:spMkLst>
        </pc:spChg>
        <pc:spChg chg="mod">
          <ac:chgData name="Raja Boopalan Koushik" userId="3bb4900a-d7a2-4f57-9808-53c47ed9c311" providerId="ADAL" clId="{F4607DBB-D8B2-41E7-956E-87E14E53D2ED}" dt="2022-08-11T04:56:01.829" v="2881"/>
          <ac:spMkLst>
            <pc:docMk/>
            <pc:sldMk cId="469733664" sldId="466"/>
            <ac:spMk id="205" creationId="{B6DB3A27-EEF1-8643-B764-AF57EE785362}"/>
          </ac:spMkLst>
        </pc:spChg>
        <pc:spChg chg="mod">
          <ac:chgData name="Raja Boopalan Koushik" userId="3bb4900a-d7a2-4f57-9808-53c47ed9c311" providerId="ADAL" clId="{F4607DBB-D8B2-41E7-956E-87E14E53D2ED}" dt="2022-08-11T04:56:01.829" v="2881"/>
          <ac:spMkLst>
            <pc:docMk/>
            <pc:sldMk cId="469733664" sldId="466"/>
            <ac:spMk id="206" creationId="{E5CCB438-223E-8793-84EA-3C9CAA46CD7C}"/>
          </ac:spMkLst>
        </pc:spChg>
        <pc:spChg chg="mod">
          <ac:chgData name="Raja Boopalan Koushik" userId="3bb4900a-d7a2-4f57-9808-53c47ed9c311" providerId="ADAL" clId="{F4607DBB-D8B2-41E7-956E-87E14E53D2ED}" dt="2022-08-11T04:56:01.829" v="2881"/>
          <ac:spMkLst>
            <pc:docMk/>
            <pc:sldMk cId="469733664" sldId="466"/>
            <ac:spMk id="207" creationId="{96FB8C60-01B4-4B50-7D81-205CB5694621}"/>
          </ac:spMkLst>
        </pc:spChg>
        <pc:spChg chg="mod">
          <ac:chgData name="Raja Boopalan Koushik" userId="3bb4900a-d7a2-4f57-9808-53c47ed9c311" providerId="ADAL" clId="{F4607DBB-D8B2-41E7-956E-87E14E53D2ED}" dt="2022-08-11T04:56:01.829" v="2881"/>
          <ac:spMkLst>
            <pc:docMk/>
            <pc:sldMk cId="469733664" sldId="466"/>
            <ac:spMk id="208" creationId="{F80AA075-491E-3602-D4F0-681F383C43D6}"/>
          </ac:spMkLst>
        </pc:spChg>
        <pc:spChg chg="mod">
          <ac:chgData name="Raja Boopalan Koushik" userId="3bb4900a-d7a2-4f57-9808-53c47ed9c311" providerId="ADAL" clId="{F4607DBB-D8B2-41E7-956E-87E14E53D2ED}" dt="2022-08-11T04:56:01.829" v="2881"/>
          <ac:spMkLst>
            <pc:docMk/>
            <pc:sldMk cId="469733664" sldId="466"/>
            <ac:spMk id="209" creationId="{CB812544-DA39-F4C7-B802-55D2EC7679AD}"/>
          </ac:spMkLst>
        </pc:spChg>
        <pc:spChg chg="mod">
          <ac:chgData name="Raja Boopalan Koushik" userId="3bb4900a-d7a2-4f57-9808-53c47ed9c311" providerId="ADAL" clId="{F4607DBB-D8B2-41E7-956E-87E14E53D2ED}" dt="2022-08-11T04:56:01.829" v="2881"/>
          <ac:spMkLst>
            <pc:docMk/>
            <pc:sldMk cId="469733664" sldId="466"/>
            <ac:spMk id="210" creationId="{E0CDD243-6169-D284-2285-743770C1FFFB}"/>
          </ac:spMkLst>
        </pc:spChg>
        <pc:spChg chg="mod">
          <ac:chgData name="Raja Boopalan Koushik" userId="3bb4900a-d7a2-4f57-9808-53c47ed9c311" providerId="ADAL" clId="{F4607DBB-D8B2-41E7-956E-87E14E53D2ED}" dt="2022-08-11T04:56:01.829" v="2881"/>
          <ac:spMkLst>
            <pc:docMk/>
            <pc:sldMk cId="469733664" sldId="466"/>
            <ac:spMk id="211" creationId="{F8318F3C-B279-795C-FF69-99B57B1F5C29}"/>
          </ac:spMkLst>
        </pc:spChg>
        <pc:spChg chg="mod">
          <ac:chgData name="Raja Boopalan Koushik" userId="3bb4900a-d7a2-4f57-9808-53c47ed9c311" providerId="ADAL" clId="{F4607DBB-D8B2-41E7-956E-87E14E53D2ED}" dt="2022-08-11T04:56:01.829" v="2881"/>
          <ac:spMkLst>
            <pc:docMk/>
            <pc:sldMk cId="469733664" sldId="466"/>
            <ac:spMk id="212" creationId="{4F9087BD-022F-E1DD-46E2-9A169F131CD0}"/>
          </ac:spMkLst>
        </pc:spChg>
        <pc:spChg chg="mod">
          <ac:chgData name="Raja Boopalan Koushik" userId="3bb4900a-d7a2-4f57-9808-53c47ed9c311" providerId="ADAL" clId="{F4607DBB-D8B2-41E7-956E-87E14E53D2ED}" dt="2022-08-11T04:56:01.829" v="2881"/>
          <ac:spMkLst>
            <pc:docMk/>
            <pc:sldMk cId="469733664" sldId="466"/>
            <ac:spMk id="213" creationId="{7DFA3FFF-273D-5071-833A-5ED8BB620F3A}"/>
          </ac:spMkLst>
        </pc:spChg>
        <pc:spChg chg="mod">
          <ac:chgData name="Raja Boopalan Koushik" userId="3bb4900a-d7a2-4f57-9808-53c47ed9c311" providerId="ADAL" clId="{F4607DBB-D8B2-41E7-956E-87E14E53D2ED}" dt="2022-08-11T04:56:01.829" v="2881"/>
          <ac:spMkLst>
            <pc:docMk/>
            <pc:sldMk cId="469733664" sldId="466"/>
            <ac:spMk id="214" creationId="{A6A4C3D3-21C7-182F-C70C-E00FFF67EC41}"/>
          </ac:spMkLst>
        </pc:spChg>
        <pc:spChg chg="mod">
          <ac:chgData name="Raja Boopalan Koushik" userId="3bb4900a-d7a2-4f57-9808-53c47ed9c311" providerId="ADAL" clId="{F4607DBB-D8B2-41E7-956E-87E14E53D2ED}" dt="2022-08-11T04:56:01.829" v="2881"/>
          <ac:spMkLst>
            <pc:docMk/>
            <pc:sldMk cId="469733664" sldId="466"/>
            <ac:spMk id="215" creationId="{66335DF8-AF85-B875-9F35-F488FC246003}"/>
          </ac:spMkLst>
        </pc:spChg>
        <pc:spChg chg="mod">
          <ac:chgData name="Raja Boopalan Koushik" userId="3bb4900a-d7a2-4f57-9808-53c47ed9c311" providerId="ADAL" clId="{F4607DBB-D8B2-41E7-956E-87E14E53D2ED}" dt="2022-08-11T04:56:01.829" v="2881"/>
          <ac:spMkLst>
            <pc:docMk/>
            <pc:sldMk cId="469733664" sldId="466"/>
            <ac:spMk id="216" creationId="{7998267A-5C4E-46C8-5480-CAD59584159C}"/>
          </ac:spMkLst>
        </pc:spChg>
        <pc:spChg chg="mod">
          <ac:chgData name="Raja Boopalan Koushik" userId="3bb4900a-d7a2-4f57-9808-53c47ed9c311" providerId="ADAL" clId="{F4607DBB-D8B2-41E7-956E-87E14E53D2ED}" dt="2022-08-11T04:56:01.829" v="2881"/>
          <ac:spMkLst>
            <pc:docMk/>
            <pc:sldMk cId="469733664" sldId="466"/>
            <ac:spMk id="217" creationId="{528C2593-B89A-5100-6540-C7322C3ADEE6}"/>
          </ac:spMkLst>
        </pc:spChg>
        <pc:spChg chg="mod">
          <ac:chgData name="Raja Boopalan Koushik" userId="3bb4900a-d7a2-4f57-9808-53c47ed9c311" providerId="ADAL" clId="{F4607DBB-D8B2-41E7-956E-87E14E53D2ED}" dt="2022-08-11T04:56:01.829" v="2881"/>
          <ac:spMkLst>
            <pc:docMk/>
            <pc:sldMk cId="469733664" sldId="466"/>
            <ac:spMk id="218" creationId="{8DE804EA-C1CB-8572-F9A1-8F25885CFECF}"/>
          </ac:spMkLst>
        </pc:spChg>
        <pc:spChg chg="mod">
          <ac:chgData name="Raja Boopalan Koushik" userId="3bb4900a-d7a2-4f57-9808-53c47ed9c311" providerId="ADAL" clId="{F4607DBB-D8B2-41E7-956E-87E14E53D2ED}" dt="2022-08-11T04:56:01.829" v="2881"/>
          <ac:spMkLst>
            <pc:docMk/>
            <pc:sldMk cId="469733664" sldId="466"/>
            <ac:spMk id="219" creationId="{B3E530BC-8FEE-9A1A-5340-29EE6E8B3D20}"/>
          </ac:spMkLst>
        </pc:spChg>
        <pc:spChg chg="mod">
          <ac:chgData name="Raja Boopalan Koushik" userId="3bb4900a-d7a2-4f57-9808-53c47ed9c311" providerId="ADAL" clId="{F4607DBB-D8B2-41E7-956E-87E14E53D2ED}" dt="2022-08-11T04:56:01.829" v="2881"/>
          <ac:spMkLst>
            <pc:docMk/>
            <pc:sldMk cId="469733664" sldId="466"/>
            <ac:spMk id="220" creationId="{FCAAA6E6-330E-FFFC-E77C-84E74F9A9C7A}"/>
          </ac:spMkLst>
        </pc:spChg>
        <pc:spChg chg="mod">
          <ac:chgData name="Raja Boopalan Koushik" userId="3bb4900a-d7a2-4f57-9808-53c47ed9c311" providerId="ADAL" clId="{F4607DBB-D8B2-41E7-956E-87E14E53D2ED}" dt="2022-08-11T04:56:01.829" v="2881"/>
          <ac:spMkLst>
            <pc:docMk/>
            <pc:sldMk cId="469733664" sldId="466"/>
            <ac:spMk id="221" creationId="{B1D1D4BA-02BA-A22C-811C-AA09A2B6F77B}"/>
          </ac:spMkLst>
        </pc:spChg>
        <pc:spChg chg="mod">
          <ac:chgData name="Raja Boopalan Koushik" userId="3bb4900a-d7a2-4f57-9808-53c47ed9c311" providerId="ADAL" clId="{F4607DBB-D8B2-41E7-956E-87E14E53D2ED}" dt="2022-08-11T04:56:01.829" v="2881"/>
          <ac:spMkLst>
            <pc:docMk/>
            <pc:sldMk cId="469733664" sldId="466"/>
            <ac:spMk id="222" creationId="{060CE2B1-CECF-E823-9720-85BC67B7A15B}"/>
          </ac:spMkLst>
        </pc:spChg>
        <pc:spChg chg="mod">
          <ac:chgData name="Raja Boopalan Koushik" userId="3bb4900a-d7a2-4f57-9808-53c47ed9c311" providerId="ADAL" clId="{F4607DBB-D8B2-41E7-956E-87E14E53D2ED}" dt="2022-08-11T04:56:01.829" v="2881"/>
          <ac:spMkLst>
            <pc:docMk/>
            <pc:sldMk cId="469733664" sldId="466"/>
            <ac:spMk id="223" creationId="{FB4A0403-D814-BF94-887A-E94650E29652}"/>
          </ac:spMkLst>
        </pc:spChg>
        <pc:spChg chg="add del mod">
          <ac:chgData name="Raja Boopalan Koushik" userId="3bb4900a-d7a2-4f57-9808-53c47ed9c311" providerId="ADAL" clId="{F4607DBB-D8B2-41E7-956E-87E14E53D2ED}" dt="2022-08-11T04:56:15.003" v="2886"/>
          <ac:spMkLst>
            <pc:docMk/>
            <pc:sldMk cId="469733664" sldId="466"/>
            <ac:spMk id="224" creationId="{527AE17B-B82E-FA47-C650-87C95182EB0E}"/>
          </ac:spMkLst>
        </pc:spChg>
        <pc:spChg chg="add mod topLvl">
          <ac:chgData name="Raja Boopalan Koushik" userId="3bb4900a-d7a2-4f57-9808-53c47ed9c311" providerId="ADAL" clId="{F4607DBB-D8B2-41E7-956E-87E14E53D2ED}" dt="2022-08-11T23:20:44.673" v="5231" actId="164"/>
          <ac:spMkLst>
            <pc:docMk/>
            <pc:sldMk cId="469733664" sldId="466"/>
            <ac:spMk id="225" creationId="{836CB41B-4B4A-3B6E-06E0-3F22149D481A}"/>
          </ac:spMkLst>
        </pc:spChg>
        <pc:spChg chg="add mod topLvl">
          <ac:chgData name="Raja Boopalan Koushik" userId="3bb4900a-d7a2-4f57-9808-53c47ed9c311" providerId="ADAL" clId="{F4607DBB-D8B2-41E7-956E-87E14E53D2ED}" dt="2022-08-11T23:20:44.673" v="5231" actId="164"/>
          <ac:spMkLst>
            <pc:docMk/>
            <pc:sldMk cId="469733664" sldId="466"/>
            <ac:spMk id="226" creationId="{815EA5A9-0EE9-CB8A-3379-2A8ED7D83A98}"/>
          </ac:spMkLst>
        </pc:spChg>
        <pc:spChg chg="add mod topLvl">
          <ac:chgData name="Raja Boopalan Koushik" userId="3bb4900a-d7a2-4f57-9808-53c47ed9c311" providerId="ADAL" clId="{F4607DBB-D8B2-41E7-956E-87E14E53D2ED}" dt="2022-08-12T03:12:30.472" v="5232" actId="165"/>
          <ac:spMkLst>
            <pc:docMk/>
            <pc:sldMk cId="469733664" sldId="466"/>
            <ac:spMk id="227" creationId="{6F0FC218-3859-79AF-50AA-29B9BC1F5715}"/>
          </ac:spMkLst>
        </pc:spChg>
        <pc:spChg chg="add mod">
          <ac:chgData name="Raja Boopalan Koushik" userId="3bb4900a-d7a2-4f57-9808-53c47ed9c311" providerId="ADAL" clId="{F4607DBB-D8B2-41E7-956E-87E14E53D2ED}" dt="2022-08-12T03:12:30.472" v="5232" actId="165"/>
          <ac:spMkLst>
            <pc:docMk/>
            <pc:sldMk cId="469733664" sldId="466"/>
            <ac:spMk id="228" creationId="{AE381CB4-87B7-C848-B453-4346D2EC4DDB}"/>
          </ac:spMkLst>
        </pc:spChg>
        <pc:spChg chg="add mod">
          <ac:chgData name="Raja Boopalan Koushik" userId="3bb4900a-d7a2-4f57-9808-53c47ed9c311" providerId="ADAL" clId="{F4607DBB-D8B2-41E7-956E-87E14E53D2ED}" dt="2022-08-12T03:12:30.472" v="5232" actId="165"/>
          <ac:spMkLst>
            <pc:docMk/>
            <pc:sldMk cId="469733664" sldId="466"/>
            <ac:spMk id="229" creationId="{1A08A9CC-CF9E-2836-8FEC-16B270C8711B}"/>
          </ac:spMkLst>
        </pc:spChg>
        <pc:spChg chg="add del mod">
          <ac:chgData name="Raja Boopalan Koushik" userId="3bb4900a-d7a2-4f57-9808-53c47ed9c311" providerId="ADAL" clId="{F4607DBB-D8B2-41E7-956E-87E14E53D2ED}" dt="2022-08-11T05:15:20.355" v="3213"/>
          <ac:spMkLst>
            <pc:docMk/>
            <pc:sldMk cId="469733664" sldId="466"/>
            <ac:spMk id="230" creationId="{51765E01-1A16-94D5-EC6E-935908B3C569}"/>
          </ac:spMkLst>
        </pc:spChg>
        <pc:spChg chg="mod topLvl">
          <ac:chgData name="Raja Boopalan Koushik" userId="3bb4900a-d7a2-4f57-9808-53c47ed9c311" providerId="ADAL" clId="{F4607DBB-D8B2-41E7-956E-87E14E53D2ED}" dt="2022-08-12T03:12:30.472" v="5232" actId="165"/>
          <ac:spMkLst>
            <pc:docMk/>
            <pc:sldMk cId="469733664" sldId="466"/>
            <ac:spMk id="232" creationId="{0CD7908E-9EB5-C18F-C163-538EEFC27CE7}"/>
          </ac:spMkLst>
        </pc:spChg>
        <pc:spChg chg="mod">
          <ac:chgData name="Raja Boopalan Koushik" userId="3bb4900a-d7a2-4f57-9808-53c47ed9c311" providerId="ADAL" clId="{F4607DBB-D8B2-41E7-956E-87E14E53D2ED}" dt="2022-08-11T23:19:27.061" v="5174" actId="165"/>
          <ac:spMkLst>
            <pc:docMk/>
            <pc:sldMk cId="469733664" sldId="466"/>
            <ac:spMk id="233" creationId="{17E8C631-BC57-9743-2AE8-6744C496358E}"/>
          </ac:spMkLst>
        </pc:spChg>
        <pc:spChg chg="add del mod">
          <ac:chgData name="Raja Boopalan Koushik" userId="3bb4900a-d7a2-4f57-9808-53c47ed9c311" providerId="ADAL" clId="{F4607DBB-D8B2-41E7-956E-87E14E53D2ED}" dt="2022-08-11T22:39:07.883" v="4441" actId="478"/>
          <ac:spMkLst>
            <pc:docMk/>
            <pc:sldMk cId="469733664" sldId="466"/>
            <ac:spMk id="235" creationId="{A8623FA2-0004-F29A-1E01-FB08BB3E28F6}"/>
          </ac:spMkLst>
        </pc:spChg>
        <pc:spChg chg="add del mod">
          <ac:chgData name="Raja Boopalan Koushik" userId="3bb4900a-d7a2-4f57-9808-53c47ed9c311" providerId="ADAL" clId="{F4607DBB-D8B2-41E7-956E-87E14E53D2ED}" dt="2022-08-11T09:27:37.973" v="3527" actId="478"/>
          <ac:spMkLst>
            <pc:docMk/>
            <pc:sldMk cId="469733664" sldId="466"/>
            <ac:spMk id="236" creationId="{511C7891-7A4D-57AB-75C2-13460E0B2A97}"/>
          </ac:spMkLst>
        </pc:spChg>
        <pc:spChg chg="add del mod">
          <ac:chgData name="Raja Boopalan Koushik" userId="3bb4900a-d7a2-4f57-9808-53c47ed9c311" providerId="ADAL" clId="{F4607DBB-D8B2-41E7-956E-87E14E53D2ED}" dt="2022-08-11T23:06:26.040" v="4710" actId="478"/>
          <ac:spMkLst>
            <pc:docMk/>
            <pc:sldMk cId="469733664" sldId="466"/>
            <ac:spMk id="237" creationId="{6834D1A5-5B4F-2E9D-3F72-5E9DE4BA18AE}"/>
          </ac:spMkLst>
        </pc:spChg>
        <pc:spChg chg="mod">
          <ac:chgData name="Raja Boopalan Koushik" userId="3bb4900a-d7a2-4f57-9808-53c47ed9c311" providerId="ADAL" clId="{F4607DBB-D8B2-41E7-956E-87E14E53D2ED}" dt="2022-08-11T22:46:49.320" v="4538" actId="255"/>
          <ac:spMkLst>
            <pc:docMk/>
            <pc:sldMk cId="469733664" sldId="466"/>
            <ac:spMk id="239" creationId="{9200DB34-8758-DD43-2D54-8D22DFC4151B}"/>
          </ac:spMkLst>
        </pc:spChg>
        <pc:spChg chg="mod">
          <ac:chgData name="Raja Boopalan Koushik" userId="3bb4900a-d7a2-4f57-9808-53c47ed9c311" providerId="ADAL" clId="{F4607DBB-D8B2-41E7-956E-87E14E53D2ED}" dt="2022-08-11T22:46:49.320" v="4538" actId="255"/>
          <ac:spMkLst>
            <pc:docMk/>
            <pc:sldMk cId="469733664" sldId="466"/>
            <ac:spMk id="240" creationId="{A09AC1E7-A7C1-474B-C3BA-0D9AAD6DE3CA}"/>
          </ac:spMkLst>
        </pc:spChg>
        <pc:spChg chg="mod">
          <ac:chgData name="Raja Boopalan Koushik" userId="3bb4900a-d7a2-4f57-9808-53c47ed9c311" providerId="ADAL" clId="{F4607DBB-D8B2-41E7-956E-87E14E53D2ED}" dt="2022-08-11T22:46:49.320" v="4538" actId="255"/>
          <ac:spMkLst>
            <pc:docMk/>
            <pc:sldMk cId="469733664" sldId="466"/>
            <ac:spMk id="242" creationId="{A5E477EB-D72E-FF6D-8878-0A6CB92F9F98}"/>
          </ac:spMkLst>
        </pc:spChg>
        <pc:spChg chg="mod">
          <ac:chgData name="Raja Boopalan Koushik" userId="3bb4900a-d7a2-4f57-9808-53c47ed9c311" providerId="ADAL" clId="{F4607DBB-D8B2-41E7-956E-87E14E53D2ED}" dt="2022-08-11T22:46:49.320" v="4538" actId="255"/>
          <ac:spMkLst>
            <pc:docMk/>
            <pc:sldMk cId="469733664" sldId="466"/>
            <ac:spMk id="243" creationId="{3686F9C5-B2B1-756B-E33B-B396CD56F1DE}"/>
          </ac:spMkLst>
        </pc:spChg>
        <pc:spChg chg="add del mod">
          <ac:chgData name="Raja Boopalan Koushik" userId="3bb4900a-d7a2-4f57-9808-53c47ed9c311" providerId="ADAL" clId="{F4607DBB-D8B2-41E7-956E-87E14E53D2ED}" dt="2022-08-11T22:38:39.959" v="4437" actId="478"/>
          <ac:spMkLst>
            <pc:docMk/>
            <pc:sldMk cId="469733664" sldId="466"/>
            <ac:spMk id="244" creationId="{9626CC1E-6D37-22DA-971A-55743EE2848E}"/>
          </ac:spMkLst>
        </pc:spChg>
        <pc:spChg chg="add del mod">
          <ac:chgData name="Raja Boopalan Koushik" userId="3bb4900a-d7a2-4f57-9808-53c47ed9c311" providerId="ADAL" clId="{F4607DBB-D8B2-41E7-956E-87E14E53D2ED}" dt="2022-08-11T22:39:02.007" v="4440" actId="478"/>
          <ac:spMkLst>
            <pc:docMk/>
            <pc:sldMk cId="469733664" sldId="466"/>
            <ac:spMk id="245" creationId="{E0DB98BE-3029-5441-B18C-9C811D591D05}"/>
          </ac:spMkLst>
        </pc:spChg>
        <pc:spChg chg="add mod topLvl">
          <ac:chgData name="Raja Boopalan Koushik" userId="3bb4900a-d7a2-4f57-9808-53c47ed9c311" providerId="ADAL" clId="{F4607DBB-D8B2-41E7-956E-87E14E53D2ED}" dt="2022-08-12T03:12:30.472" v="5232" actId="165"/>
          <ac:spMkLst>
            <pc:docMk/>
            <pc:sldMk cId="469733664" sldId="466"/>
            <ac:spMk id="246" creationId="{74E42A3A-2EE0-1781-396B-DA998EFC4205}"/>
          </ac:spMkLst>
        </pc:spChg>
        <pc:spChg chg="add mod topLvl">
          <ac:chgData name="Raja Boopalan Koushik" userId="3bb4900a-d7a2-4f57-9808-53c47ed9c311" providerId="ADAL" clId="{F4607DBB-D8B2-41E7-956E-87E14E53D2ED}" dt="2022-08-12T03:12:30.472" v="5232" actId="165"/>
          <ac:spMkLst>
            <pc:docMk/>
            <pc:sldMk cId="469733664" sldId="466"/>
            <ac:spMk id="247" creationId="{3DC126E8-85F7-B7E7-6301-C96DDBA07AAB}"/>
          </ac:spMkLst>
        </pc:spChg>
        <pc:spChg chg="add mod topLvl">
          <ac:chgData name="Raja Boopalan Koushik" userId="3bb4900a-d7a2-4f57-9808-53c47ed9c311" providerId="ADAL" clId="{F4607DBB-D8B2-41E7-956E-87E14E53D2ED}" dt="2022-08-12T03:12:30.472" v="5232" actId="165"/>
          <ac:spMkLst>
            <pc:docMk/>
            <pc:sldMk cId="469733664" sldId="466"/>
            <ac:spMk id="248" creationId="{B841155C-EF27-24F7-1D78-9C1333E657CE}"/>
          </ac:spMkLst>
        </pc:spChg>
        <pc:spChg chg="add mod topLvl">
          <ac:chgData name="Raja Boopalan Koushik" userId="3bb4900a-d7a2-4f57-9808-53c47ed9c311" providerId="ADAL" clId="{F4607DBB-D8B2-41E7-956E-87E14E53D2ED}" dt="2022-08-12T03:12:30.472" v="5232" actId="165"/>
          <ac:spMkLst>
            <pc:docMk/>
            <pc:sldMk cId="469733664" sldId="466"/>
            <ac:spMk id="249" creationId="{7518A02C-576B-BEC5-6048-AC485EB350F6}"/>
          </ac:spMkLst>
        </pc:spChg>
        <pc:spChg chg="add mod topLvl">
          <ac:chgData name="Raja Boopalan Koushik" userId="3bb4900a-d7a2-4f57-9808-53c47ed9c311" providerId="ADAL" clId="{F4607DBB-D8B2-41E7-956E-87E14E53D2ED}" dt="2022-08-12T03:12:30.472" v="5232" actId="165"/>
          <ac:spMkLst>
            <pc:docMk/>
            <pc:sldMk cId="469733664" sldId="466"/>
            <ac:spMk id="250" creationId="{00F7FF80-4D9F-A909-76E1-30825C3169EF}"/>
          </ac:spMkLst>
        </pc:spChg>
        <pc:spChg chg="mod">
          <ac:chgData name="Raja Boopalan Koushik" userId="3bb4900a-d7a2-4f57-9808-53c47ed9c311" providerId="ADAL" clId="{F4607DBB-D8B2-41E7-956E-87E14E53D2ED}" dt="2022-08-12T03:12:30.472" v="5232" actId="165"/>
          <ac:spMkLst>
            <pc:docMk/>
            <pc:sldMk cId="469733664" sldId="466"/>
            <ac:spMk id="252" creationId="{BDCC1CDF-87CF-497E-F829-A9A5FDCAE89D}"/>
          </ac:spMkLst>
        </pc:spChg>
        <pc:spChg chg="mod">
          <ac:chgData name="Raja Boopalan Koushik" userId="3bb4900a-d7a2-4f57-9808-53c47ed9c311" providerId="ADAL" clId="{F4607DBB-D8B2-41E7-956E-87E14E53D2ED}" dt="2022-08-12T04:31:10.687" v="5246" actId="1076"/>
          <ac:spMkLst>
            <pc:docMk/>
            <pc:sldMk cId="469733664" sldId="466"/>
            <ac:spMk id="253" creationId="{A00B2486-843C-F873-5182-FD0AF2FE9AF1}"/>
          </ac:spMkLst>
        </pc:spChg>
        <pc:spChg chg="mod">
          <ac:chgData name="Raja Boopalan Koushik" userId="3bb4900a-d7a2-4f57-9808-53c47ed9c311" providerId="ADAL" clId="{F4607DBB-D8B2-41E7-956E-87E14E53D2ED}" dt="2022-08-12T03:12:30.472" v="5232" actId="165"/>
          <ac:spMkLst>
            <pc:docMk/>
            <pc:sldMk cId="469733664" sldId="466"/>
            <ac:spMk id="255" creationId="{119547EF-FFFB-F721-444E-15648F12EB26}"/>
          </ac:spMkLst>
        </pc:spChg>
        <pc:spChg chg="mod">
          <ac:chgData name="Raja Boopalan Koushik" userId="3bb4900a-d7a2-4f57-9808-53c47ed9c311" providerId="ADAL" clId="{F4607DBB-D8B2-41E7-956E-87E14E53D2ED}" dt="2022-08-12T03:21:48.940" v="5242" actId="1076"/>
          <ac:spMkLst>
            <pc:docMk/>
            <pc:sldMk cId="469733664" sldId="466"/>
            <ac:spMk id="256" creationId="{844CAD27-AB9A-E6DD-0BEF-2BBFC5CF5C66}"/>
          </ac:spMkLst>
        </pc:spChg>
        <pc:grpChg chg="add mod topLvl">
          <ac:chgData name="Raja Boopalan Koushik" userId="3bb4900a-d7a2-4f57-9808-53c47ed9c311" providerId="ADAL" clId="{F4607DBB-D8B2-41E7-956E-87E14E53D2ED}" dt="2022-08-12T03:12:30.472" v="5232" actId="165"/>
          <ac:grpSpMkLst>
            <pc:docMk/>
            <pc:sldMk cId="469733664" sldId="466"/>
            <ac:grpSpMk id="2" creationId="{2C4C808A-D30D-0DE7-AB1F-88F4E645F232}"/>
          </ac:grpSpMkLst>
        </pc:grpChg>
        <pc:grpChg chg="add mod topLvl">
          <ac:chgData name="Raja Boopalan Koushik" userId="3bb4900a-d7a2-4f57-9808-53c47ed9c311" providerId="ADAL" clId="{F4607DBB-D8B2-41E7-956E-87E14E53D2ED}" dt="2022-08-12T03:12:30.472" v="5232" actId="165"/>
          <ac:grpSpMkLst>
            <pc:docMk/>
            <pc:sldMk cId="469733664" sldId="466"/>
            <ac:grpSpMk id="6" creationId="{A6FACC3F-9C17-EE0C-BC35-9AB140A950F2}"/>
          </ac:grpSpMkLst>
        </pc:grpChg>
        <pc:grpChg chg="add del mod">
          <ac:chgData name="Raja Boopalan Koushik" userId="3bb4900a-d7a2-4f57-9808-53c47ed9c311" providerId="ADAL" clId="{F4607DBB-D8B2-41E7-956E-87E14E53D2ED}" dt="2022-08-11T23:18:14.424" v="5160" actId="165"/>
          <ac:grpSpMkLst>
            <pc:docMk/>
            <pc:sldMk cId="469733664" sldId="466"/>
            <ac:grpSpMk id="7" creationId="{55F3036D-EBEF-E161-81C6-501EBD9F6517}"/>
          </ac:grpSpMkLst>
        </pc:grpChg>
        <pc:grpChg chg="add del mod">
          <ac:chgData name="Raja Boopalan Koushik" userId="3bb4900a-d7a2-4f57-9808-53c47ed9c311" providerId="ADAL" clId="{F4607DBB-D8B2-41E7-956E-87E14E53D2ED}" dt="2022-08-11T23:19:27.061" v="5174" actId="165"/>
          <ac:grpSpMkLst>
            <pc:docMk/>
            <pc:sldMk cId="469733664" sldId="466"/>
            <ac:grpSpMk id="8" creationId="{5F73E495-FC2F-8B26-B78A-DA9D1ECB84F2}"/>
          </ac:grpSpMkLst>
        </pc:grpChg>
        <pc:grpChg chg="add del mod">
          <ac:chgData name="Raja Boopalan Koushik" userId="3bb4900a-d7a2-4f57-9808-53c47ed9c311" providerId="ADAL" clId="{F4607DBB-D8B2-41E7-956E-87E14E53D2ED}" dt="2022-08-12T03:12:30.472" v="5232" actId="165"/>
          <ac:grpSpMkLst>
            <pc:docMk/>
            <pc:sldMk cId="469733664" sldId="466"/>
            <ac:grpSpMk id="9" creationId="{26EE9028-07D5-935C-B746-DC99D265D9A9}"/>
          </ac:grpSpMkLst>
        </pc:grpChg>
        <pc:grpChg chg="add del mod">
          <ac:chgData name="Raja Boopalan Koushik" userId="3bb4900a-d7a2-4f57-9808-53c47ed9c311" providerId="ADAL" clId="{F4607DBB-D8B2-41E7-956E-87E14E53D2ED}" dt="2022-08-11T04:42:58.263" v="2775" actId="165"/>
          <ac:grpSpMkLst>
            <pc:docMk/>
            <pc:sldMk cId="469733664" sldId="466"/>
            <ac:grpSpMk id="15" creationId="{69C60240-B6B5-7DD3-34E0-48133B83B17F}"/>
          </ac:grpSpMkLst>
        </pc:grpChg>
        <pc:grpChg chg="del mod topLvl">
          <ac:chgData name="Raja Boopalan Koushik" userId="3bb4900a-d7a2-4f57-9808-53c47ed9c311" providerId="ADAL" clId="{F4607DBB-D8B2-41E7-956E-87E14E53D2ED}" dt="2022-08-11T04:43:03.301" v="2776" actId="165"/>
          <ac:grpSpMkLst>
            <pc:docMk/>
            <pc:sldMk cId="469733664" sldId="466"/>
            <ac:grpSpMk id="20" creationId="{5565EB52-E57F-B2E5-F1DC-F00F8DB5B9D4}"/>
          </ac:grpSpMkLst>
        </pc:grpChg>
        <pc:grpChg chg="del mod topLvl">
          <ac:chgData name="Raja Boopalan Koushik" userId="3bb4900a-d7a2-4f57-9808-53c47ed9c311" providerId="ADAL" clId="{F4607DBB-D8B2-41E7-956E-87E14E53D2ED}" dt="2022-08-11T04:43:03.301" v="2776" actId="165"/>
          <ac:grpSpMkLst>
            <pc:docMk/>
            <pc:sldMk cId="469733664" sldId="466"/>
            <ac:grpSpMk id="21" creationId="{D5177AF2-7061-2049-7F6D-334312C2A253}"/>
          </ac:grpSpMkLst>
        </pc:grpChg>
        <pc:grpChg chg="add del mod">
          <ac:chgData name="Raja Boopalan Koushik" userId="3bb4900a-d7a2-4f57-9808-53c47ed9c311" providerId="ADAL" clId="{F4607DBB-D8B2-41E7-956E-87E14E53D2ED}" dt="2022-08-11T04:56:15.003" v="2886"/>
          <ac:grpSpMkLst>
            <pc:docMk/>
            <pc:sldMk cId="469733664" sldId="466"/>
            <ac:grpSpMk id="117" creationId="{B47CF79C-98CB-0C7E-EED5-29F327AC124A}"/>
          </ac:grpSpMkLst>
        </pc:grpChg>
        <pc:grpChg chg="mod">
          <ac:chgData name="Raja Boopalan Koushik" userId="3bb4900a-d7a2-4f57-9808-53c47ed9c311" providerId="ADAL" clId="{F4607DBB-D8B2-41E7-956E-87E14E53D2ED}" dt="2022-08-11T04:56:01.829" v="2881"/>
          <ac:grpSpMkLst>
            <pc:docMk/>
            <pc:sldMk cId="469733664" sldId="466"/>
            <ac:grpSpMk id="122" creationId="{C904C95A-EC93-7BDD-86C9-4AD846EDB526}"/>
          </ac:grpSpMkLst>
        </pc:grpChg>
        <pc:grpChg chg="mod">
          <ac:chgData name="Raja Boopalan Koushik" userId="3bb4900a-d7a2-4f57-9808-53c47ed9c311" providerId="ADAL" clId="{F4607DBB-D8B2-41E7-956E-87E14E53D2ED}" dt="2022-08-11T04:56:01.829" v="2881"/>
          <ac:grpSpMkLst>
            <pc:docMk/>
            <pc:sldMk cId="469733664" sldId="466"/>
            <ac:grpSpMk id="123" creationId="{5FFA3E6E-613C-A029-2546-B502B04455AF}"/>
          </ac:grpSpMkLst>
        </pc:grpChg>
        <pc:grpChg chg="add mod topLvl">
          <ac:chgData name="Raja Boopalan Koushik" userId="3bb4900a-d7a2-4f57-9808-53c47ed9c311" providerId="ADAL" clId="{F4607DBB-D8B2-41E7-956E-87E14E53D2ED}" dt="2022-08-11T23:20:44.673" v="5231" actId="164"/>
          <ac:grpSpMkLst>
            <pc:docMk/>
            <pc:sldMk cId="469733664" sldId="466"/>
            <ac:grpSpMk id="231" creationId="{74DB3D6D-C062-02AF-5C40-0C145B63AAA1}"/>
          </ac:grpSpMkLst>
        </pc:grpChg>
        <pc:grpChg chg="add del mod">
          <ac:chgData name="Raja Boopalan Koushik" userId="3bb4900a-d7a2-4f57-9808-53c47ed9c311" providerId="ADAL" clId="{F4607DBB-D8B2-41E7-956E-87E14E53D2ED}" dt="2022-08-11T23:04:55.317" v="4706" actId="478"/>
          <ac:grpSpMkLst>
            <pc:docMk/>
            <pc:sldMk cId="469733664" sldId="466"/>
            <ac:grpSpMk id="238" creationId="{771BE7E9-2996-217C-4F8A-14C4DE3FC5F5}"/>
          </ac:grpSpMkLst>
        </pc:grpChg>
        <pc:grpChg chg="add del mod">
          <ac:chgData name="Raja Boopalan Koushik" userId="3bb4900a-d7a2-4f57-9808-53c47ed9c311" providerId="ADAL" clId="{F4607DBB-D8B2-41E7-956E-87E14E53D2ED}" dt="2022-08-11T23:06:26.040" v="4710" actId="478"/>
          <ac:grpSpMkLst>
            <pc:docMk/>
            <pc:sldMk cId="469733664" sldId="466"/>
            <ac:grpSpMk id="241" creationId="{FF881214-2A1C-AB3E-6DC6-F22CD0BA7C67}"/>
          </ac:grpSpMkLst>
        </pc:grpChg>
        <pc:grpChg chg="add mod ord topLvl">
          <ac:chgData name="Raja Boopalan Koushik" userId="3bb4900a-d7a2-4f57-9808-53c47ed9c311" providerId="ADAL" clId="{F4607DBB-D8B2-41E7-956E-87E14E53D2ED}" dt="2022-08-12T03:21:28.153" v="5240" actId="166"/>
          <ac:grpSpMkLst>
            <pc:docMk/>
            <pc:sldMk cId="469733664" sldId="466"/>
            <ac:grpSpMk id="251" creationId="{C10570AC-63B0-4973-31BF-A9AB334C0EEF}"/>
          </ac:grpSpMkLst>
        </pc:grpChg>
        <pc:grpChg chg="add mod ord topLvl">
          <ac:chgData name="Raja Boopalan Koushik" userId="3bb4900a-d7a2-4f57-9808-53c47ed9c311" providerId="ADAL" clId="{F4607DBB-D8B2-41E7-956E-87E14E53D2ED}" dt="2022-08-12T03:21:24.203" v="5239" actId="1038"/>
          <ac:grpSpMkLst>
            <pc:docMk/>
            <pc:sldMk cId="469733664" sldId="466"/>
            <ac:grpSpMk id="254" creationId="{088364E0-A963-B698-198A-DBC7EBA036B8}"/>
          </ac:grpSpMkLst>
        </pc:grpChg>
        <pc:graphicFrameChg chg="add del mod ord modGraphic">
          <ac:chgData name="Raja Boopalan Koushik" userId="3bb4900a-d7a2-4f57-9808-53c47ed9c311" providerId="ADAL" clId="{F4607DBB-D8B2-41E7-956E-87E14E53D2ED}" dt="2022-08-11T23:20:15.024" v="5197" actId="14734"/>
          <ac:graphicFrameMkLst>
            <pc:docMk/>
            <pc:sldMk cId="469733664" sldId="466"/>
            <ac:graphicFrameMk id="14" creationId="{67FBBC60-8E9D-978A-5B19-77D47C96B8CE}"/>
          </ac:graphicFrameMkLst>
        </pc:graphicFrameChg>
        <pc:graphicFrameChg chg="add del mod">
          <ac:chgData name="Raja Boopalan Koushik" userId="3bb4900a-d7a2-4f57-9808-53c47ed9c311" providerId="ADAL" clId="{F4607DBB-D8B2-41E7-956E-87E14E53D2ED}" dt="2022-08-11T04:56:15.003" v="2886"/>
          <ac:graphicFrameMkLst>
            <pc:docMk/>
            <pc:sldMk cId="469733664" sldId="466"/>
            <ac:graphicFrameMk id="116" creationId="{0D28128F-E2CE-9654-6BF9-E7FE4894F393}"/>
          </ac:graphicFrameMkLst>
        </pc:graphicFrameChg>
        <pc:graphicFrameChg chg="del">
          <ac:chgData name="Raja Boopalan Koushik" userId="3bb4900a-d7a2-4f57-9808-53c47ed9c311" providerId="ADAL" clId="{F4607DBB-D8B2-41E7-956E-87E14E53D2ED}" dt="2022-08-11T04:41:59.986" v="2761" actId="478"/>
          <ac:graphicFrameMkLst>
            <pc:docMk/>
            <pc:sldMk cId="469733664" sldId="466"/>
            <ac:graphicFrameMk id="147" creationId="{E5651D5D-3C98-0665-E4A8-C93C7CC29125}"/>
          </ac:graphicFrameMkLst>
        </pc:graphicFrameChg>
        <pc:picChg chg="add del mod">
          <ac:chgData name="Raja Boopalan Koushik" userId="3bb4900a-d7a2-4f57-9808-53c47ed9c311" providerId="ADAL" clId="{F4607DBB-D8B2-41E7-956E-87E14E53D2ED}" dt="2022-08-11T22:07:38.443" v="4090" actId="478"/>
          <ac:picMkLst>
            <pc:docMk/>
            <pc:sldMk cId="469733664" sldId="466"/>
            <ac:picMk id="5" creationId="{76F15A4F-A1B7-1840-E2A9-881588CCDA9A}"/>
          </ac:picMkLst>
        </pc:picChg>
        <pc:cxnChg chg="del mod topLvl">
          <ac:chgData name="Raja Boopalan Koushik" userId="3bb4900a-d7a2-4f57-9808-53c47ed9c311" providerId="ADAL" clId="{F4607DBB-D8B2-41E7-956E-87E14E53D2ED}" dt="2022-08-11T04:43:13.905" v="2777" actId="478"/>
          <ac:cxnSpMkLst>
            <pc:docMk/>
            <pc:sldMk cId="469733664" sldId="466"/>
            <ac:cxnSpMk id="31" creationId="{B783E59F-28BD-B7A1-39A1-8C8FFB841718}"/>
          </ac:cxnSpMkLst>
        </pc:cxnChg>
        <pc:cxnChg chg="del mod topLvl">
          <ac:chgData name="Raja Boopalan Koushik" userId="3bb4900a-d7a2-4f57-9808-53c47ed9c311" providerId="ADAL" clId="{F4607DBB-D8B2-41E7-956E-87E14E53D2ED}" dt="2022-08-11T04:43:13.905" v="2777" actId="478"/>
          <ac:cxnSpMkLst>
            <pc:docMk/>
            <pc:sldMk cId="469733664" sldId="466"/>
            <ac:cxnSpMk id="33" creationId="{710242CF-7F6C-D496-5B49-AC9A8471798D}"/>
          </ac:cxnSpMkLst>
        </pc:cxnChg>
        <pc:cxnChg chg="del mod topLvl">
          <ac:chgData name="Raja Boopalan Koushik" userId="3bb4900a-d7a2-4f57-9808-53c47ed9c311" providerId="ADAL" clId="{F4607DBB-D8B2-41E7-956E-87E14E53D2ED}" dt="2022-08-11T04:43:13.905" v="2777" actId="478"/>
          <ac:cxnSpMkLst>
            <pc:docMk/>
            <pc:sldMk cId="469733664" sldId="466"/>
            <ac:cxnSpMk id="37" creationId="{7DD473AC-B96E-7513-4D8C-67F72FE2B3F8}"/>
          </ac:cxnSpMkLst>
        </pc:cxnChg>
        <pc:cxnChg chg="del mod topLvl">
          <ac:chgData name="Raja Boopalan Koushik" userId="3bb4900a-d7a2-4f57-9808-53c47ed9c311" providerId="ADAL" clId="{F4607DBB-D8B2-41E7-956E-87E14E53D2ED}" dt="2022-08-11T04:43:13.905" v="2777" actId="478"/>
          <ac:cxnSpMkLst>
            <pc:docMk/>
            <pc:sldMk cId="469733664" sldId="466"/>
            <ac:cxnSpMk id="39" creationId="{4E9EF6FC-1B96-01D5-19ED-CD137833A803}"/>
          </ac:cxnSpMkLst>
        </pc:cxnChg>
        <pc:cxnChg chg="add del mod topLvl">
          <ac:chgData name="Raja Boopalan Koushik" userId="3bb4900a-d7a2-4f57-9808-53c47ed9c311" providerId="ADAL" clId="{F4607DBB-D8B2-41E7-956E-87E14E53D2ED}" dt="2022-08-11T05:07:37.112" v="2961" actId="478"/>
          <ac:cxnSpMkLst>
            <pc:docMk/>
            <pc:sldMk cId="469733664" sldId="466"/>
            <ac:cxnSpMk id="49" creationId="{322A2CD7-9767-88DD-F708-3C410101F550}"/>
          </ac:cxnSpMkLst>
        </pc:cxnChg>
        <pc:cxnChg chg="add del mod topLvl">
          <ac:chgData name="Raja Boopalan Koushik" userId="3bb4900a-d7a2-4f57-9808-53c47ed9c311" providerId="ADAL" clId="{F4607DBB-D8B2-41E7-956E-87E14E53D2ED}" dt="2022-08-11T05:07:37.112" v="2961" actId="478"/>
          <ac:cxnSpMkLst>
            <pc:docMk/>
            <pc:sldMk cId="469733664" sldId="466"/>
            <ac:cxnSpMk id="51" creationId="{0F96139A-A3D3-9C2B-CAEC-8D05807C7EE2}"/>
          </ac:cxnSpMkLst>
        </pc:cxnChg>
        <pc:cxnChg chg="add del mod topLvl">
          <ac:chgData name="Raja Boopalan Koushik" userId="3bb4900a-d7a2-4f57-9808-53c47ed9c311" providerId="ADAL" clId="{F4607DBB-D8B2-41E7-956E-87E14E53D2ED}" dt="2022-08-11T05:07:37.112" v="2961" actId="478"/>
          <ac:cxnSpMkLst>
            <pc:docMk/>
            <pc:sldMk cId="469733664" sldId="466"/>
            <ac:cxnSpMk id="57" creationId="{03459B39-2FA6-CD6C-84EE-55F046360A8D}"/>
          </ac:cxnSpMkLst>
        </pc:cxnChg>
        <pc:cxnChg chg="add del mod topLvl">
          <ac:chgData name="Raja Boopalan Koushik" userId="3bb4900a-d7a2-4f57-9808-53c47ed9c311" providerId="ADAL" clId="{F4607DBB-D8B2-41E7-956E-87E14E53D2ED}" dt="2022-08-11T05:07:37.112" v="2961" actId="478"/>
          <ac:cxnSpMkLst>
            <pc:docMk/>
            <pc:sldMk cId="469733664" sldId="466"/>
            <ac:cxnSpMk id="58" creationId="{F96C0FDA-2C5A-DCBC-774A-B996E2E6D01E}"/>
          </ac:cxnSpMkLst>
        </pc:cxnChg>
        <pc:cxnChg chg="add del mod topLvl">
          <ac:chgData name="Raja Boopalan Koushik" userId="3bb4900a-d7a2-4f57-9808-53c47ed9c311" providerId="ADAL" clId="{F4607DBB-D8B2-41E7-956E-87E14E53D2ED}" dt="2022-08-11T05:07:37.112" v="2961" actId="478"/>
          <ac:cxnSpMkLst>
            <pc:docMk/>
            <pc:sldMk cId="469733664" sldId="466"/>
            <ac:cxnSpMk id="59" creationId="{BAAA214F-D673-D1D9-F725-2A5FDC2665BF}"/>
          </ac:cxnSpMkLst>
        </pc:cxnChg>
        <pc:cxnChg chg="add del mod topLvl">
          <ac:chgData name="Raja Boopalan Koushik" userId="3bb4900a-d7a2-4f57-9808-53c47ed9c311" providerId="ADAL" clId="{F4607DBB-D8B2-41E7-956E-87E14E53D2ED}" dt="2022-08-11T05:07:37.112" v="2961" actId="478"/>
          <ac:cxnSpMkLst>
            <pc:docMk/>
            <pc:sldMk cId="469733664" sldId="466"/>
            <ac:cxnSpMk id="61" creationId="{F5CB9F92-3FB9-429B-86A0-3145A8E162ED}"/>
          </ac:cxnSpMkLst>
        </pc:cxnChg>
        <pc:cxnChg chg="add del mod topLvl">
          <ac:chgData name="Raja Boopalan Koushik" userId="3bb4900a-d7a2-4f57-9808-53c47ed9c311" providerId="ADAL" clId="{F4607DBB-D8B2-41E7-956E-87E14E53D2ED}" dt="2022-08-11T05:07:37.112" v="2961" actId="478"/>
          <ac:cxnSpMkLst>
            <pc:docMk/>
            <pc:sldMk cId="469733664" sldId="466"/>
            <ac:cxnSpMk id="69" creationId="{9E5BBDBF-F133-E0F6-3020-5B50C712B61A}"/>
          </ac:cxnSpMkLst>
        </pc:cxnChg>
        <pc:cxnChg chg="mod">
          <ac:chgData name="Raja Boopalan Koushik" userId="3bb4900a-d7a2-4f57-9808-53c47ed9c311" providerId="ADAL" clId="{F4607DBB-D8B2-41E7-956E-87E14E53D2ED}" dt="2022-08-11T04:56:01.829" v="2881"/>
          <ac:cxnSpMkLst>
            <pc:docMk/>
            <pc:sldMk cId="469733664" sldId="466"/>
            <ac:cxnSpMk id="133" creationId="{94B58140-317E-EEDF-A5D2-6AC63F485780}"/>
          </ac:cxnSpMkLst>
        </pc:cxnChg>
        <pc:cxnChg chg="mod">
          <ac:chgData name="Raja Boopalan Koushik" userId="3bb4900a-d7a2-4f57-9808-53c47ed9c311" providerId="ADAL" clId="{F4607DBB-D8B2-41E7-956E-87E14E53D2ED}" dt="2022-08-11T04:56:01.829" v="2881"/>
          <ac:cxnSpMkLst>
            <pc:docMk/>
            <pc:sldMk cId="469733664" sldId="466"/>
            <ac:cxnSpMk id="135" creationId="{3B95141F-0019-0DEA-BC12-31EBD503F16F}"/>
          </ac:cxnSpMkLst>
        </pc:cxnChg>
        <pc:cxnChg chg="mod">
          <ac:chgData name="Raja Boopalan Koushik" userId="3bb4900a-d7a2-4f57-9808-53c47ed9c311" providerId="ADAL" clId="{F4607DBB-D8B2-41E7-956E-87E14E53D2ED}" dt="2022-08-11T04:56:01.829" v="2881"/>
          <ac:cxnSpMkLst>
            <pc:docMk/>
            <pc:sldMk cId="469733664" sldId="466"/>
            <ac:cxnSpMk id="137" creationId="{CE9CC327-4214-A319-8F05-46425326742C}"/>
          </ac:cxnSpMkLst>
        </pc:cxnChg>
        <pc:cxnChg chg="mod">
          <ac:chgData name="Raja Boopalan Koushik" userId="3bb4900a-d7a2-4f57-9808-53c47ed9c311" providerId="ADAL" clId="{F4607DBB-D8B2-41E7-956E-87E14E53D2ED}" dt="2022-08-11T04:56:01.829" v="2881"/>
          <ac:cxnSpMkLst>
            <pc:docMk/>
            <pc:sldMk cId="469733664" sldId="466"/>
            <ac:cxnSpMk id="139" creationId="{DBC5A095-FA2B-D08D-3384-270C136883CA}"/>
          </ac:cxnSpMkLst>
        </pc:cxnChg>
        <pc:cxnChg chg="del">
          <ac:chgData name="Raja Boopalan Koushik" userId="3bb4900a-d7a2-4f57-9808-53c47ed9c311" providerId="ADAL" clId="{F4607DBB-D8B2-41E7-956E-87E14E53D2ED}" dt="2022-08-11T04:41:59.986" v="2761" actId="478"/>
          <ac:cxnSpMkLst>
            <pc:docMk/>
            <pc:sldMk cId="469733664" sldId="466"/>
            <ac:cxnSpMk id="148" creationId="{4D2745BA-A700-632C-E89F-B5CFDB932DA7}"/>
          </ac:cxnSpMkLst>
        </pc:cxnChg>
        <pc:cxnChg chg="del">
          <ac:chgData name="Raja Boopalan Koushik" userId="3bb4900a-d7a2-4f57-9808-53c47ed9c311" providerId="ADAL" clId="{F4607DBB-D8B2-41E7-956E-87E14E53D2ED}" dt="2022-08-11T04:41:59.986" v="2761" actId="478"/>
          <ac:cxnSpMkLst>
            <pc:docMk/>
            <pc:sldMk cId="469733664" sldId="466"/>
            <ac:cxnSpMk id="149" creationId="{12856A1F-7285-A104-DE3F-503C76E80816}"/>
          </ac:cxnSpMkLst>
        </pc:cxnChg>
        <pc:cxnChg chg="del">
          <ac:chgData name="Raja Boopalan Koushik" userId="3bb4900a-d7a2-4f57-9808-53c47ed9c311" providerId="ADAL" clId="{F4607DBB-D8B2-41E7-956E-87E14E53D2ED}" dt="2022-08-11T04:41:59.986" v="2761" actId="478"/>
          <ac:cxnSpMkLst>
            <pc:docMk/>
            <pc:sldMk cId="469733664" sldId="466"/>
            <ac:cxnSpMk id="150" creationId="{61422B63-F318-EB48-6A79-0F0D7CD51EDC}"/>
          </ac:cxnSpMkLst>
        </pc:cxnChg>
        <pc:cxnChg chg="del">
          <ac:chgData name="Raja Boopalan Koushik" userId="3bb4900a-d7a2-4f57-9808-53c47ed9c311" providerId="ADAL" clId="{F4607DBB-D8B2-41E7-956E-87E14E53D2ED}" dt="2022-08-11T04:41:59.986" v="2761" actId="478"/>
          <ac:cxnSpMkLst>
            <pc:docMk/>
            <pc:sldMk cId="469733664" sldId="466"/>
            <ac:cxnSpMk id="151" creationId="{99D6889E-77CC-D952-099A-BB34FAA58399}"/>
          </ac:cxnSpMkLst>
        </pc:cxnChg>
        <pc:cxnChg chg="mod">
          <ac:chgData name="Raja Boopalan Koushik" userId="3bb4900a-d7a2-4f57-9808-53c47ed9c311" providerId="ADAL" clId="{F4607DBB-D8B2-41E7-956E-87E14E53D2ED}" dt="2022-08-11T04:56:01.829" v="2881"/>
          <ac:cxnSpMkLst>
            <pc:docMk/>
            <pc:sldMk cId="469733664" sldId="466"/>
            <ac:cxnSpMk id="158" creationId="{11A4752B-0885-D6E1-B1D8-3321C485E0E0}"/>
          </ac:cxnSpMkLst>
        </pc:cxnChg>
        <pc:cxnChg chg="mod">
          <ac:chgData name="Raja Boopalan Koushik" userId="3bb4900a-d7a2-4f57-9808-53c47ed9c311" providerId="ADAL" clId="{F4607DBB-D8B2-41E7-956E-87E14E53D2ED}" dt="2022-08-11T04:56:01.829" v="2881"/>
          <ac:cxnSpMkLst>
            <pc:docMk/>
            <pc:sldMk cId="469733664" sldId="466"/>
            <ac:cxnSpMk id="160" creationId="{FD43B588-520F-3170-7E1A-0DECD7DE48B8}"/>
          </ac:cxnSpMkLst>
        </pc:cxnChg>
        <pc:cxnChg chg="mod">
          <ac:chgData name="Raja Boopalan Koushik" userId="3bb4900a-d7a2-4f57-9808-53c47ed9c311" providerId="ADAL" clId="{F4607DBB-D8B2-41E7-956E-87E14E53D2ED}" dt="2022-08-11T04:56:01.829" v="2881"/>
          <ac:cxnSpMkLst>
            <pc:docMk/>
            <pc:sldMk cId="469733664" sldId="466"/>
            <ac:cxnSpMk id="166" creationId="{4E6F5D4B-8CE7-F080-09DB-4ACE7C5A1CF7}"/>
          </ac:cxnSpMkLst>
        </pc:cxnChg>
        <pc:cxnChg chg="mod">
          <ac:chgData name="Raja Boopalan Koushik" userId="3bb4900a-d7a2-4f57-9808-53c47ed9c311" providerId="ADAL" clId="{F4607DBB-D8B2-41E7-956E-87E14E53D2ED}" dt="2022-08-11T04:56:01.829" v="2881"/>
          <ac:cxnSpMkLst>
            <pc:docMk/>
            <pc:sldMk cId="469733664" sldId="466"/>
            <ac:cxnSpMk id="167" creationId="{8AB20F2C-7A8D-D682-4756-224A8EBC2AFD}"/>
          </ac:cxnSpMkLst>
        </pc:cxnChg>
        <pc:cxnChg chg="mod">
          <ac:chgData name="Raja Boopalan Koushik" userId="3bb4900a-d7a2-4f57-9808-53c47ed9c311" providerId="ADAL" clId="{F4607DBB-D8B2-41E7-956E-87E14E53D2ED}" dt="2022-08-11T04:56:01.829" v="2881"/>
          <ac:cxnSpMkLst>
            <pc:docMk/>
            <pc:sldMk cId="469733664" sldId="466"/>
            <ac:cxnSpMk id="168" creationId="{AF39AD82-E823-F0B7-F239-5961EDE7C04A}"/>
          </ac:cxnSpMkLst>
        </pc:cxnChg>
        <pc:cxnChg chg="mod">
          <ac:chgData name="Raja Boopalan Koushik" userId="3bb4900a-d7a2-4f57-9808-53c47ed9c311" providerId="ADAL" clId="{F4607DBB-D8B2-41E7-956E-87E14E53D2ED}" dt="2022-08-11T04:56:01.829" v="2881"/>
          <ac:cxnSpMkLst>
            <pc:docMk/>
            <pc:sldMk cId="469733664" sldId="466"/>
            <ac:cxnSpMk id="170" creationId="{485C1395-7046-5ACF-0ACD-76D7E4DACC33}"/>
          </ac:cxnSpMkLst>
        </pc:cxnChg>
        <pc:cxnChg chg="mod">
          <ac:chgData name="Raja Boopalan Koushik" userId="3bb4900a-d7a2-4f57-9808-53c47ed9c311" providerId="ADAL" clId="{F4607DBB-D8B2-41E7-956E-87E14E53D2ED}" dt="2022-08-11T04:56:01.829" v="2881"/>
          <ac:cxnSpMkLst>
            <pc:docMk/>
            <pc:sldMk cId="469733664" sldId="466"/>
            <ac:cxnSpMk id="178" creationId="{7C74451B-5E37-B2A5-6748-F7D6D2F34FEF}"/>
          </ac:cxnSpMkLst>
        </pc:cxnChg>
        <pc:cxnChg chg="add del mod">
          <ac:chgData name="Raja Boopalan Koushik" userId="3bb4900a-d7a2-4f57-9808-53c47ed9c311" providerId="ADAL" clId="{F4607DBB-D8B2-41E7-956E-87E14E53D2ED}" dt="2022-08-11T22:39:07.883" v="4441" actId="478"/>
          <ac:cxnSpMkLst>
            <pc:docMk/>
            <pc:sldMk cId="469733664" sldId="466"/>
            <ac:cxnSpMk id="234" creationId="{6148D053-3701-064A-D5C9-BCAE2E4A0D2D}"/>
          </ac:cxnSpMkLst>
        </pc:cxnChg>
      </pc:sldChg>
      <pc:sldChg chg="addSp delSp modSp mod">
        <pc:chgData name="Raja Boopalan Koushik" userId="3bb4900a-d7a2-4f57-9808-53c47ed9c311" providerId="ADAL" clId="{F4607DBB-D8B2-41E7-956E-87E14E53D2ED}" dt="2022-08-11T22:35:20.281" v="4345" actId="164"/>
        <pc:sldMkLst>
          <pc:docMk/>
          <pc:sldMk cId="3198127178" sldId="469"/>
        </pc:sldMkLst>
        <pc:spChg chg="add mod">
          <ac:chgData name="Raja Boopalan Koushik" userId="3bb4900a-d7a2-4f57-9808-53c47ed9c311" providerId="ADAL" clId="{F4607DBB-D8B2-41E7-956E-87E14E53D2ED}" dt="2022-08-11T22:35:20.281" v="4345" actId="164"/>
          <ac:spMkLst>
            <pc:docMk/>
            <pc:sldMk cId="3198127178" sldId="469"/>
            <ac:spMk id="29" creationId="{9FD08771-2A04-CA66-CBE5-9ED29BC82BC5}"/>
          </ac:spMkLst>
        </pc:spChg>
        <pc:spChg chg="add del mod">
          <ac:chgData name="Raja Boopalan Koushik" userId="3bb4900a-d7a2-4f57-9808-53c47ed9c311" providerId="ADAL" clId="{F4607DBB-D8B2-41E7-956E-87E14E53D2ED}" dt="2022-08-11T22:25:29.954" v="4112" actId="478"/>
          <ac:spMkLst>
            <pc:docMk/>
            <pc:sldMk cId="3198127178" sldId="469"/>
            <ac:spMk id="30" creationId="{E9408576-7EF3-073D-9417-6682259209DD}"/>
          </ac:spMkLst>
        </pc:spChg>
        <pc:spChg chg="add del mod">
          <ac:chgData name="Raja Boopalan Koushik" userId="3bb4900a-d7a2-4f57-9808-53c47ed9c311" providerId="ADAL" clId="{F4607DBB-D8B2-41E7-956E-87E14E53D2ED}" dt="2022-08-11T22:25:29.954" v="4112" actId="478"/>
          <ac:spMkLst>
            <pc:docMk/>
            <pc:sldMk cId="3198127178" sldId="469"/>
            <ac:spMk id="31" creationId="{01194385-DEB9-A7F6-FEB0-9E708B699C2C}"/>
          </ac:spMkLst>
        </pc:spChg>
        <pc:spChg chg="add del mod">
          <ac:chgData name="Raja Boopalan Koushik" userId="3bb4900a-d7a2-4f57-9808-53c47ed9c311" providerId="ADAL" clId="{F4607DBB-D8B2-41E7-956E-87E14E53D2ED}" dt="2022-08-11T22:25:29.954" v="4112" actId="478"/>
          <ac:spMkLst>
            <pc:docMk/>
            <pc:sldMk cId="3198127178" sldId="469"/>
            <ac:spMk id="32" creationId="{5983E201-2908-A4F9-BF7E-17D632AB2CF5}"/>
          </ac:spMkLst>
        </pc:spChg>
        <pc:spChg chg="add del mod">
          <ac:chgData name="Raja Boopalan Koushik" userId="3bb4900a-d7a2-4f57-9808-53c47ed9c311" providerId="ADAL" clId="{F4607DBB-D8B2-41E7-956E-87E14E53D2ED}" dt="2022-08-11T22:25:29.954" v="4112" actId="478"/>
          <ac:spMkLst>
            <pc:docMk/>
            <pc:sldMk cId="3198127178" sldId="469"/>
            <ac:spMk id="42" creationId="{0C564C11-2A9E-4E47-6ED3-EB104F2A060F}"/>
          </ac:spMkLst>
        </pc:spChg>
        <pc:spChg chg="add del mod">
          <ac:chgData name="Raja Boopalan Koushik" userId="3bb4900a-d7a2-4f57-9808-53c47ed9c311" providerId="ADAL" clId="{F4607DBB-D8B2-41E7-956E-87E14E53D2ED}" dt="2022-08-11T22:25:29.954" v="4112" actId="478"/>
          <ac:spMkLst>
            <pc:docMk/>
            <pc:sldMk cId="3198127178" sldId="469"/>
            <ac:spMk id="43" creationId="{46B56D8B-EC83-5D3E-CBD1-761EAFA9B210}"/>
          </ac:spMkLst>
        </pc:spChg>
        <pc:spChg chg="add del mod">
          <ac:chgData name="Raja Boopalan Koushik" userId="3bb4900a-d7a2-4f57-9808-53c47ed9c311" providerId="ADAL" clId="{F4607DBB-D8B2-41E7-956E-87E14E53D2ED}" dt="2022-08-11T22:25:29.954" v="4112" actId="478"/>
          <ac:spMkLst>
            <pc:docMk/>
            <pc:sldMk cId="3198127178" sldId="469"/>
            <ac:spMk id="44" creationId="{E382012C-BE83-1612-FC3E-BA592E2B2E15}"/>
          </ac:spMkLst>
        </pc:spChg>
        <pc:spChg chg="add del mod">
          <ac:chgData name="Raja Boopalan Koushik" userId="3bb4900a-d7a2-4f57-9808-53c47ed9c311" providerId="ADAL" clId="{F4607DBB-D8B2-41E7-956E-87E14E53D2ED}" dt="2022-08-11T22:25:29.954" v="4112" actId="478"/>
          <ac:spMkLst>
            <pc:docMk/>
            <pc:sldMk cId="3198127178" sldId="469"/>
            <ac:spMk id="46" creationId="{B16D607B-4A61-8E64-19A9-BBB85479D9C2}"/>
          </ac:spMkLst>
        </pc:spChg>
        <pc:spChg chg="add mod">
          <ac:chgData name="Raja Boopalan Koushik" userId="3bb4900a-d7a2-4f57-9808-53c47ed9c311" providerId="ADAL" clId="{F4607DBB-D8B2-41E7-956E-87E14E53D2ED}" dt="2022-08-11T22:35:20.281" v="4345" actId="164"/>
          <ac:spMkLst>
            <pc:docMk/>
            <pc:sldMk cId="3198127178" sldId="469"/>
            <ac:spMk id="62" creationId="{72BC1A29-8682-5248-23E3-58263D021373}"/>
          </ac:spMkLst>
        </pc:spChg>
        <pc:spChg chg="add mod">
          <ac:chgData name="Raja Boopalan Koushik" userId="3bb4900a-d7a2-4f57-9808-53c47ed9c311" providerId="ADAL" clId="{F4607DBB-D8B2-41E7-956E-87E14E53D2ED}" dt="2022-08-11T22:35:20.281" v="4345" actId="164"/>
          <ac:spMkLst>
            <pc:docMk/>
            <pc:sldMk cId="3198127178" sldId="469"/>
            <ac:spMk id="64" creationId="{CF69CFC4-EFF5-5754-D383-6D448DA4C48A}"/>
          </ac:spMkLst>
        </pc:spChg>
        <pc:spChg chg="add mod">
          <ac:chgData name="Raja Boopalan Koushik" userId="3bb4900a-d7a2-4f57-9808-53c47ed9c311" providerId="ADAL" clId="{F4607DBB-D8B2-41E7-956E-87E14E53D2ED}" dt="2022-08-11T22:35:20.281" v="4345" actId="164"/>
          <ac:spMkLst>
            <pc:docMk/>
            <pc:sldMk cId="3198127178" sldId="469"/>
            <ac:spMk id="66" creationId="{40DF3397-71B3-61F1-A821-AC2A425A0491}"/>
          </ac:spMkLst>
        </pc:spChg>
        <pc:grpChg chg="add mod">
          <ac:chgData name="Raja Boopalan Koushik" userId="3bb4900a-d7a2-4f57-9808-53c47ed9c311" providerId="ADAL" clId="{F4607DBB-D8B2-41E7-956E-87E14E53D2ED}" dt="2022-08-11T22:35:20.281" v="4345" actId="164"/>
          <ac:grpSpMkLst>
            <pc:docMk/>
            <pc:sldMk cId="3198127178" sldId="469"/>
            <ac:grpSpMk id="19" creationId="{480CE8B1-6BF7-7AEF-7E23-23B4054041D2}"/>
          </ac:grpSpMkLst>
        </pc:grpChg>
        <pc:picChg chg="add mod">
          <ac:chgData name="Raja Boopalan Koushik" userId="3bb4900a-d7a2-4f57-9808-53c47ed9c311" providerId="ADAL" clId="{F4607DBB-D8B2-41E7-956E-87E14E53D2ED}" dt="2022-08-11T22:35:20.281" v="4345" actId="164"/>
          <ac:picMkLst>
            <pc:docMk/>
            <pc:sldMk cId="3198127178" sldId="469"/>
            <ac:picMk id="28" creationId="{98FE0E3B-2189-EA75-BC9E-C26998CD7D1C}"/>
          </ac:picMkLst>
        </pc:picChg>
        <pc:picChg chg="add mod">
          <ac:chgData name="Raja Boopalan Koushik" userId="3bb4900a-d7a2-4f57-9808-53c47ed9c311" providerId="ADAL" clId="{F4607DBB-D8B2-41E7-956E-87E14E53D2ED}" dt="2022-08-11T22:35:20.281" v="4345" actId="164"/>
          <ac:picMkLst>
            <pc:docMk/>
            <pc:sldMk cId="3198127178" sldId="469"/>
            <ac:picMk id="61" creationId="{D9BE32BA-FEA7-6F2A-48CC-B8D024ABD816}"/>
          </ac:picMkLst>
        </pc:picChg>
        <pc:picChg chg="add mod">
          <ac:chgData name="Raja Boopalan Koushik" userId="3bb4900a-d7a2-4f57-9808-53c47ed9c311" providerId="ADAL" clId="{F4607DBB-D8B2-41E7-956E-87E14E53D2ED}" dt="2022-08-11T22:35:20.281" v="4345" actId="164"/>
          <ac:picMkLst>
            <pc:docMk/>
            <pc:sldMk cId="3198127178" sldId="469"/>
            <ac:picMk id="63" creationId="{BABF61CD-EA05-87F9-245E-DEA6D3BE07FB}"/>
          </ac:picMkLst>
        </pc:picChg>
        <pc:picChg chg="add mod">
          <ac:chgData name="Raja Boopalan Koushik" userId="3bb4900a-d7a2-4f57-9808-53c47ed9c311" providerId="ADAL" clId="{F4607DBB-D8B2-41E7-956E-87E14E53D2ED}" dt="2022-08-11T22:35:20.281" v="4345" actId="164"/>
          <ac:picMkLst>
            <pc:docMk/>
            <pc:sldMk cId="3198127178" sldId="469"/>
            <ac:picMk id="65" creationId="{2B8077E5-E663-4870-E3A1-A40D16B3907B}"/>
          </ac:picMkLst>
        </pc:picChg>
        <pc:cxnChg chg="add mod">
          <ac:chgData name="Raja Boopalan Koushik" userId="3bb4900a-d7a2-4f57-9808-53c47ed9c311" providerId="ADAL" clId="{F4607DBB-D8B2-41E7-956E-87E14E53D2ED}" dt="2022-08-11T22:35:20.281" v="4345" actId="164"/>
          <ac:cxnSpMkLst>
            <pc:docMk/>
            <pc:sldMk cId="3198127178" sldId="469"/>
            <ac:cxnSpMk id="7" creationId="{013DC4C7-039B-D362-9954-B36909A5CB14}"/>
          </ac:cxnSpMkLst>
        </pc:cxnChg>
        <pc:cxnChg chg="add del mod">
          <ac:chgData name="Raja Boopalan Koushik" userId="3bb4900a-d7a2-4f57-9808-53c47ed9c311" providerId="ADAL" clId="{F4607DBB-D8B2-41E7-956E-87E14E53D2ED}" dt="2022-08-11T22:25:29.954" v="4112" actId="478"/>
          <ac:cxnSpMkLst>
            <pc:docMk/>
            <pc:sldMk cId="3198127178" sldId="469"/>
            <ac:cxnSpMk id="33" creationId="{83B642B2-BEB5-D952-8F1C-B2D036E93E96}"/>
          </ac:cxnSpMkLst>
        </pc:cxnChg>
        <pc:cxnChg chg="add del mod">
          <ac:chgData name="Raja Boopalan Koushik" userId="3bb4900a-d7a2-4f57-9808-53c47ed9c311" providerId="ADAL" clId="{F4607DBB-D8B2-41E7-956E-87E14E53D2ED}" dt="2022-08-11T22:25:29.954" v="4112" actId="478"/>
          <ac:cxnSpMkLst>
            <pc:docMk/>
            <pc:sldMk cId="3198127178" sldId="469"/>
            <ac:cxnSpMk id="36" creationId="{06BE0985-8E7B-6F9B-A5D1-1EAD34F86732}"/>
          </ac:cxnSpMkLst>
        </pc:cxnChg>
        <pc:cxnChg chg="add del mod">
          <ac:chgData name="Raja Boopalan Koushik" userId="3bb4900a-d7a2-4f57-9808-53c47ed9c311" providerId="ADAL" clId="{F4607DBB-D8B2-41E7-956E-87E14E53D2ED}" dt="2022-08-11T22:25:29.954" v="4112" actId="478"/>
          <ac:cxnSpMkLst>
            <pc:docMk/>
            <pc:sldMk cId="3198127178" sldId="469"/>
            <ac:cxnSpMk id="37" creationId="{7F355AD2-EAD4-DB69-DF8D-64E4E6106A28}"/>
          </ac:cxnSpMkLst>
        </pc:cxnChg>
        <pc:cxnChg chg="add del mod">
          <ac:chgData name="Raja Boopalan Koushik" userId="3bb4900a-d7a2-4f57-9808-53c47ed9c311" providerId="ADAL" clId="{F4607DBB-D8B2-41E7-956E-87E14E53D2ED}" dt="2022-08-11T22:25:33.365" v="4113" actId="478"/>
          <ac:cxnSpMkLst>
            <pc:docMk/>
            <pc:sldMk cId="3198127178" sldId="469"/>
            <ac:cxnSpMk id="38" creationId="{02CD78DC-5365-8C1F-C922-E1236E20A599}"/>
          </ac:cxnSpMkLst>
        </pc:cxnChg>
        <pc:cxnChg chg="add del mod">
          <ac:chgData name="Raja Boopalan Koushik" userId="3bb4900a-d7a2-4f57-9808-53c47ed9c311" providerId="ADAL" clId="{F4607DBB-D8B2-41E7-956E-87E14E53D2ED}" dt="2022-08-11T22:25:33.365" v="4113" actId="478"/>
          <ac:cxnSpMkLst>
            <pc:docMk/>
            <pc:sldMk cId="3198127178" sldId="469"/>
            <ac:cxnSpMk id="39" creationId="{2F8CF1F0-8614-9360-A5CF-88CE16515663}"/>
          </ac:cxnSpMkLst>
        </pc:cxnChg>
        <pc:cxnChg chg="add del mod">
          <ac:chgData name="Raja Boopalan Koushik" userId="3bb4900a-d7a2-4f57-9808-53c47ed9c311" providerId="ADAL" clId="{F4607DBB-D8B2-41E7-956E-87E14E53D2ED}" dt="2022-08-11T22:25:29.954" v="4112" actId="478"/>
          <ac:cxnSpMkLst>
            <pc:docMk/>
            <pc:sldMk cId="3198127178" sldId="469"/>
            <ac:cxnSpMk id="40" creationId="{2E564A13-F654-B45C-ED08-1443ACA5EC1B}"/>
          </ac:cxnSpMkLst>
        </pc:cxnChg>
        <pc:cxnChg chg="add del mod">
          <ac:chgData name="Raja Boopalan Koushik" userId="3bb4900a-d7a2-4f57-9808-53c47ed9c311" providerId="ADAL" clId="{F4607DBB-D8B2-41E7-956E-87E14E53D2ED}" dt="2022-08-11T22:25:29.954" v="4112" actId="478"/>
          <ac:cxnSpMkLst>
            <pc:docMk/>
            <pc:sldMk cId="3198127178" sldId="469"/>
            <ac:cxnSpMk id="41" creationId="{2C73FDF8-17A4-DC9E-07A5-891486799035}"/>
          </ac:cxnSpMkLst>
        </pc:cxnChg>
        <pc:cxnChg chg="add del mod">
          <ac:chgData name="Raja Boopalan Koushik" userId="3bb4900a-d7a2-4f57-9808-53c47ed9c311" providerId="ADAL" clId="{F4607DBB-D8B2-41E7-956E-87E14E53D2ED}" dt="2022-08-11T22:25:29.954" v="4112" actId="478"/>
          <ac:cxnSpMkLst>
            <pc:docMk/>
            <pc:sldMk cId="3198127178" sldId="469"/>
            <ac:cxnSpMk id="45" creationId="{77092190-570C-F3F4-D564-902A330B1ED4}"/>
          </ac:cxnSpMkLst>
        </pc:cxnChg>
        <pc:cxnChg chg="add del mod">
          <ac:chgData name="Raja Boopalan Koushik" userId="3bb4900a-d7a2-4f57-9808-53c47ed9c311" providerId="ADAL" clId="{F4607DBB-D8B2-41E7-956E-87E14E53D2ED}" dt="2022-08-11T22:27:08.818" v="4129" actId="478"/>
          <ac:cxnSpMkLst>
            <pc:docMk/>
            <pc:sldMk cId="3198127178" sldId="469"/>
            <ac:cxnSpMk id="50" creationId="{8436F4B3-E182-1813-F56F-56208F2CB36F}"/>
          </ac:cxnSpMkLst>
        </pc:cxnChg>
        <pc:cxnChg chg="add mod">
          <ac:chgData name="Raja Boopalan Koushik" userId="3bb4900a-d7a2-4f57-9808-53c47ed9c311" providerId="ADAL" clId="{F4607DBB-D8B2-41E7-956E-87E14E53D2ED}" dt="2022-08-11T22:35:20.281" v="4345" actId="164"/>
          <ac:cxnSpMkLst>
            <pc:docMk/>
            <pc:sldMk cId="3198127178" sldId="469"/>
            <ac:cxnSpMk id="54" creationId="{C0D14563-9EDA-4034-8D1F-92C0ACA70FFD}"/>
          </ac:cxnSpMkLst>
        </pc:cxnChg>
        <pc:cxnChg chg="add mod">
          <ac:chgData name="Raja Boopalan Koushik" userId="3bb4900a-d7a2-4f57-9808-53c47ed9c311" providerId="ADAL" clId="{F4607DBB-D8B2-41E7-956E-87E14E53D2ED}" dt="2022-08-11T22:35:20.281" v="4345" actId="164"/>
          <ac:cxnSpMkLst>
            <pc:docMk/>
            <pc:sldMk cId="3198127178" sldId="469"/>
            <ac:cxnSpMk id="57" creationId="{FAFB2733-8A87-66C1-FFFF-A78B7C85A47B}"/>
          </ac:cxnSpMkLst>
        </pc:cxnChg>
        <pc:cxnChg chg="add mod">
          <ac:chgData name="Raja Boopalan Koushik" userId="3bb4900a-d7a2-4f57-9808-53c47ed9c311" providerId="ADAL" clId="{F4607DBB-D8B2-41E7-956E-87E14E53D2ED}" dt="2022-08-11T22:35:20.281" v="4345" actId="164"/>
          <ac:cxnSpMkLst>
            <pc:docMk/>
            <pc:sldMk cId="3198127178" sldId="469"/>
            <ac:cxnSpMk id="58" creationId="{0D61B386-85B0-DE97-52FA-B78265A565A4}"/>
          </ac:cxnSpMkLst>
        </pc:cxnChg>
        <pc:cxnChg chg="add mod">
          <ac:chgData name="Raja Boopalan Koushik" userId="3bb4900a-d7a2-4f57-9808-53c47ed9c311" providerId="ADAL" clId="{F4607DBB-D8B2-41E7-956E-87E14E53D2ED}" dt="2022-08-11T22:35:20.281" v="4345" actId="164"/>
          <ac:cxnSpMkLst>
            <pc:docMk/>
            <pc:sldMk cId="3198127178" sldId="469"/>
            <ac:cxnSpMk id="59" creationId="{F3EEF61A-67EF-FB73-D890-094FEDD93D65}"/>
          </ac:cxnSpMkLst>
        </pc:cxnChg>
        <pc:cxnChg chg="add mod">
          <ac:chgData name="Raja Boopalan Koushik" userId="3bb4900a-d7a2-4f57-9808-53c47ed9c311" providerId="ADAL" clId="{F4607DBB-D8B2-41E7-956E-87E14E53D2ED}" dt="2022-08-11T22:35:20.281" v="4345" actId="164"/>
          <ac:cxnSpMkLst>
            <pc:docMk/>
            <pc:sldMk cId="3198127178" sldId="469"/>
            <ac:cxnSpMk id="60" creationId="{9486ECF0-4C4C-935E-0FA6-44D6267EEDC1}"/>
          </ac:cxnSpMkLst>
        </pc:cxnChg>
      </pc:sldChg>
      <pc:sldChg chg="add del">
        <pc:chgData name="Raja Boopalan Koushik" userId="3bb4900a-d7a2-4f57-9808-53c47ed9c311" providerId="ADAL" clId="{F4607DBB-D8B2-41E7-956E-87E14E53D2ED}" dt="2022-08-11T04:42:03.273" v="2763"/>
        <pc:sldMkLst>
          <pc:docMk/>
          <pc:sldMk cId="2656431083" sldId="2147469615"/>
        </pc:sldMkLst>
      </pc:sldChg>
    </pc:docChg>
  </pc:docChgLst>
  <pc:docChgLst>
    <pc:chgData name="Aram Lauxtermann" userId="a5afb2d1-d1ec-4f27-b800-ff66bb2c0308" providerId="ADAL" clId="{F7DAFAFB-2257-9C42-B218-83D3D7D46C82}"/>
    <pc:docChg chg="undo custSel addSld modSld sldOrd modSection">
      <pc:chgData name="Aram Lauxtermann" userId="a5afb2d1-d1ec-4f27-b800-ff66bb2c0308" providerId="ADAL" clId="{F7DAFAFB-2257-9C42-B218-83D3D7D46C82}" dt="2022-08-12T06:27:01.545" v="645" actId="478"/>
      <pc:docMkLst>
        <pc:docMk/>
      </pc:docMkLst>
      <pc:sldChg chg="modSp mod ord">
        <pc:chgData name="Aram Lauxtermann" userId="a5afb2d1-d1ec-4f27-b800-ff66bb2c0308" providerId="ADAL" clId="{F7DAFAFB-2257-9C42-B218-83D3D7D46C82}" dt="2022-08-11T22:14:15.820" v="463" actId="20577"/>
        <pc:sldMkLst>
          <pc:docMk/>
          <pc:sldMk cId="3185719962" sldId="464"/>
        </pc:sldMkLst>
        <pc:spChg chg="mod">
          <ac:chgData name="Aram Lauxtermann" userId="a5afb2d1-d1ec-4f27-b800-ff66bb2c0308" providerId="ADAL" clId="{F7DAFAFB-2257-9C42-B218-83D3D7D46C82}" dt="2022-08-11T21:57:54.214" v="59" actId="20577"/>
          <ac:spMkLst>
            <pc:docMk/>
            <pc:sldMk cId="3185719962" sldId="464"/>
            <ac:spMk id="152" creationId="{CDAB0327-7CF8-65A2-108C-4E08A343E2CE}"/>
          </ac:spMkLst>
        </pc:spChg>
        <pc:spChg chg="mod">
          <ac:chgData name="Aram Lauxtermann" userId="a5afb2d1-d1ec-4f27-b800-ff66bb2c0308" providerId="ADAL" clId="{F7DAFAFB-2257-9C42-B218-83D3D7D46C82}" dt="2022-08-11T22:00:08.715" v="165" actId="20577"/>
          <ac:spMkLst>
            <pc:docMk/>
            <pc:sldMk cId="3185719962" sldId="464"/>
            <ac:spMk id="153" creationId="{BD78229B-D667-EED5-C140-ED3EBF07C213}"/>
          </ac:spMkLst>
        </pc:spChg>
        <pc:spChg chg="mod">
          <ac:chgData name="Aram Lauxtermann" userId="a5afb2d1-d1ec-4f27-b800-ff66bb2c0308" providerId="ADAL" clId="{F7DAFAFB-2257-9C42-B218-83D3D7D46C82}" dt="2022-08-11T22:00:42.650" v="221" actId="20577"/>
          <ac:spMkLst>
            <pc:docMk/>
            <pc:sldMk cId="3185719962" sldId="464"/>
            <ac:spMk id="154" creationId="{C863BB25-A833-DA2D-2085-C4292DDEC566}"/>
          </ac:spMkLst>
        </pc:spChg>
        <pc:spChg chg="mod">
          <ac:chgData name="Aram Lauxtermann" userId="a5afb2d1-d1ec-4f27-b800-ff66bb2c0308" providerId="ADAL" clId="{F7DAFAFB-2257-9C42-B218-83D3D7D46C82}" dt="2022-08-11T21:59:37.881" v="99" actId="20577"/>
          <ac:spMkLst>
            <pc:docMk/>
            <pc:sldMk cId="3185719962" sldId="464"/>
            <ac:spMk id="155" creationId="{571A57D8-6284-D5E9-6686-802662F298ED}"/>
          </ac:spMkLst>
        </pc:spChg>
        <pc:graphicFrameChg chg="mod">
          <ac:chgData name="Aram Lauxtermann" userId="a5afb2d1-d1ec-4f27-b800-ff66bb2c0308" providerId="ADAL" clId="{F7DAFAFB-2257-9C42-B218-83D3D7D46C82}" dt="2022-08-11T22:14:15.820" v="463" actId="20577"/>
          <ac:graphicFrameMkLst>
            <pc:docMk/>
            <pc:sldMk cId="3185719962" sldId="464"/>
            <ac:graphicFrameMk id="147" creationId="{E5651D5D-3C98-0665-E4A8-C93C7CC29125}"/>
          </ac:graphicFrameMkLst>
        </pc:graphicFrameChg>
      </pc:sldChg>
      <pc:sldChg chg="addSp delSp modSp mod ord modNotesTx">
        <pc:chgData name="Aram Lauxtermann" userId="a5afb2d1-d1ec-4f27-b800-ff66bb2c0308" providerId="ADAL" clId="{F7DAFAFB-2257-9C42-B218-83D3D7D46C82}" dt="2022-08-12T06:27:01.545" v="645" actId="478"/>
        <pc:sldMkLst>
          <pc:docMk/>
          <pc:sldMk cId="469733664" sldId="466"/>
        </pc:sldMkLst>
        <pc:spChg chg="add mod">
          <ac:chgData name="Aram Lauxtermann" userId="a5afb2d1-d1ec-4f27-b800-ff66bb2c0308" providerId="ADAL" clId="{F7DAFAFB-2257-9C42-B218-83D3D7D46C82}" dt="2022-08-12T03:15:39.700" v="577" actId="20577"/>
          <ac:spMkLst>
            <pc:docMk/>
            <pc:sldMk cId="469733664" sldId="466"/>
            <ac:spMk id="33" creationId="{50C8CEB2-6AE9-509F-5D42-5E89D286A28F}"/>
          </ac:spMkLst>
        </pc:spChg>
        <pc:spChg chg="add mod">
          <ac:chgData name="Aram Lauxtermann" userId="a5afb2d1-d1ec-4f27-b800-ff66bb2c0308" providerId="ADAL" clId="{F7DAFAFB-2257-9C42-B218-83D3D7D46C82}" dt="2022-08-12T03:10:04.852" v="512" actId="1076"/>
          <ac:spMkLst>
            <pc:docMk/>
            <pc:sldMk cId="469733664" sldId="466"/>
            <ac:spMk id="36" creationId="{AD6BB995-5F87-42AC-989F-244684DB43B4}"/>
          </ac:spMkLst>
        </pc:spChg>
        <pc:spChg chg="add mod">
          <ac:chgData name="Aram Lauxtermann" userId="a5afb2d1-d1ec-4f27-b800-ff66bb2c0308" providerId="ADAL" clId="{F7DAFAFB-2257-9C42-B218-83D3D7D46C82}" dt="2022-08-12T03:15:10.529" v="530" actId="1076"/>
          <ac:spMkLst>
            <pc:docMk/>
            <pc:sldMk cId="469733664" sldId="466"/>
            <ac:spMk id="37" creationId="{1B0D765E-9DFD-BECD-9879-350395190AD0}"/>
          </ac:spMkLst>
        </pc:spChg>
        <pc:spChg chg="add mod">
          <ac:chgData name="Aram Lauxtermann" userId="a5afb2d1-d1ec-4f27-b800-ff66bb2c0308" providerId="ADAL" clId="{F7DAFAFB-2257-9C42-B218-83D3D7D46C82}" dt="2022-08-12T03:15:19.349" v="541" actId="1076"/>
          <ac:spMkLst>
            <pc:docMk/>
            <pc:sldMk cId="469733664" sldId="466"/>
            <ac:spMk id="38" creationId="{8EA5EAF7-C772-4EFB-76F0-167A03F22000}"/>
          </ac:spMkLst>
        </pc:spChg>
        <pc:spChg chg="add mod">
          <ac:chgData name="Aram Lauxtermann" userId="a5afb2d1-d1ec-4f27-b800-ff66bb2c0308" providerId="ADAL" clId="{F7DAFAFB-2257-9C42-B218-83D3D7D46C82}" dt="2022-08-12T03:15:35.916" v="574" actId="20577"/>
          <ac:spMkLst>
            <pc:docMk/>
            <pc:sldMk cId="469733664" sldId="466"/>
            <ac:spMk id="39" creationId="{1AA9745F-C70A-1FAB-DD32-253B08588C7C}"/>
          </ac:spMkLst>
        </pc:spChg>
        <pc:spChg chg="add mod">
          <ac:chgData name="Aram Lauxtermann" userId="a5afb2d1-d1ec-4f27-b800-ff66bb2c0308" providerId="ADAL" clId="{F7DAFAFB-2257-9C42-B218-83D3D7D46C82}" dt="2022-08-12T03:16:00.099" v="604" actId="14100"/>
          <ac:spMkLst>
            <pc:docMk/>
            <pc:sldMk cId="469733664" sldId="466"/>
            <ac:spMk id="40" creationId="{88B59F11-7986-DD90-3E31-44C3DF4ADE42}"/>
          </ac:spMkLst>
        </pc:spChg>
        <pc:spChg chg="add mod">
          <ac:chgData name="Aram Lauxtermann" userId="a5afb2d1-d1ec-4f27-b800-ff66bb2c0308" providerId="ADAL" clId="{F7DAFAFB-2257-9C42-B218-83D3D7D46C82}" dt="2022-08-12T03:16:28.204" v="624" actId="20577"/>
          <ac:spMkLst>
            <pc:docMk/>
            <pc:sldMk cId="469733664" sldId="466"/>
            <ac:spMk id="41" creationId="{3B49561A-2FF2-6815-CF6D-EAE4081F485A}"/>
          </ac:spMkLst>
        </pc:spChg>
        <pc:spChg chg="add mod">
          <ac:chgData name="Aram Lauxtermann" userId="a5afb2d1-d1ec-4f27-b800-ff66bb2c0308" providerId="ADAL" clId="{F7DAFAFB-2257-9C42-B218-83D3D7D46C82}" dt="2022-08-12T03:17:12.057" v="641" actId="20577"/>
          <ac:spMkLst>
            <pc:docMk/>
            <pc:sldMk cId="469733664" sldId="466"/>
            <ac:spMk id="42" creationId="{8454CDCF-EAA8-D70B-4C9B-EA02EF943FB4}"/>
          </ac:spMkLst>
        </pc:spChg>
        <pc:spChg chg="add del mod">
          <ac:chgData name="Aram Lauxtermann" userId="a5afb2d1-d1ec-4f27-b800-ff66bb2c0308" providerId="ADAL" clId="{F7DAFAFB-2257-9C42-B218-83D3D7D46C82}" dt="2022-08-12T06:27:01.545" v="645" actId="478"/>
          <ac:spMkLst>
            <pc:docMk/>
            <pc:sldMk cId="469733664" sldId="466"/>
            <ac:spMk id="44" creationId="{187E292E-BAB6-4BFF-AA0B-1C44A533874B}"/>
          </ac:spMkLst>
        </pc:spChg>
        <pc:spChg chg="add del mod">
          <ac:chgData name="Aram Lauxtermann" userId="a5afb2d1-d1ec-4f27-b800-ff66bb2c0308" providerId="ADAL" clId="{F7DAFAFB-2257-9C42-B218-83D3D7D46C82}" dt="2022-08-12T03:09:17.943" v="505" actId="478"/>
          <ac:spMkLst>
            <pc:docMk/>
            <pc:sldMk cId="469733664" sldId="466"/>
            <ac:spMk id="225" creationId="{836CB41B-4B4A-3B6E-06E0-3F22149D481A}"/>
          </ac:spMkLst>
        </pc:spChg>
        <pc:spChg chg="del mod">
          <ac:chgData name="Aram Lauxtermann" userId="a5afb2d1-d1ec-4f27-b800-ff66bb2c0308" providerId="ADAL" clId="{F7DAFAFB-2257-9C42-B218-83D3D7D46C82}" dt="2022-08-12T03:09:20.337" v="506" actId="478"/>
          <ac:spMkLst>
            <pc:docMk/>
            <pc:sldMk cId="469733664" sldId="466"/>
            <ac:spMk id="226" creationId="{815EA5A9-0EE9-CB8A-3379-2A8ED7D83A98}"/>
          </ac:spMkLst>
        </pc:spChg>
        <pc:spChg chg="mod">
          <ac:chgData name="Aram Lauxtermann" userId="a5afb2d1-d1ec-4f27-b800-ff66bb2c0308" providerId="ADAL" clId="{F7DAFAFB-2257-9C42-B218-83D3D7D46C82}" dt="2022-08-12T03:09:33.160" v="508" actId="14100"/>
          <ac:spMkLst>
            <pc:docMk/>
            <pc:sldMk cId="469733664" sldId="466"/>
            <ac:spMk id="227" creationId="{6F0FC218-3859-79AF-50AA-29B9BC1F5715}"/>
          </ac:spMkLst>
        </pc:spChg>
        <pc:spChg chg="mod">
          <ac:chgData name="Aram Lauxtermann" userId="a5afb2d1-d1ec-4f27-b800-ff66bb2c0308" providerId="ADAL" clId="{F7DAFAFB-2257-9C42-B218-83D3D7D46C82}" dt="2022-08-12T03:10:01.886" v="511" actId="1076"/>
          <ac:spMkLst>
            <pc:docMk/>
            <pc:sldMk cId="469733664" sldId="466"/>
            <ac:spMk id="232" creationId="{0CD7908E-9EB5-C18F-C163-538EEFC27CE7}"/>
          </ac:spMkLst>
        </pc:spChg>
        <pc:spChg chg="del">
          <ac:chgData name="Aram Lauxtermann" userId="a5afb2d1-d1ec-4f27-b800-ff66bb2c0308" providerId="ADAL" clId="{F7DAFAFB-2257-9C42-B218-83D3D7D46C82}" dt="2022-08-12T03:10:07.855" v="513" actId="478"/>
          <ac:spMkLst>
            <pc:docMk/>
            <pc:sldMk cId="469733664" sldId="466"/>
            <ac:spMk id="233" creationId="{17E8C631-BC57-9743-2AE8-6744C496358E}"/>
          </ac:spMkLst>
        </pc:spChg>
        <pc:spChg chg="mod">
          <ac:chgData name="Aram Lauxtermann" userId="a5afb2d1-d1ec-4f27-b800-ff66bb2c0308" providerId="ADAL" clId="{F7DAFAFB-2257-9C42-B218-83D3D7D46C82}" dt="2022-08-11T22:06:20.489" v="251" actId="1076"/>
          <ac:spMkLst>
            <pc:docMk/>
            <pc:sldMk cId="469733664" sldId="466"/>
            <ac:spMk id="237" creationId="{6834D1A5-5B4F-2E9D-3F72-5E9DE4BA18AE}"/>
          </ac:spMkLst>
        </pc:spChg>
        <pc:spChg chg="add del mod">
          <ac:chgData name="Aram Lauxtermann" userId="a5afb2d1-d1ec-4f27-b800-ff66bb2c0308" providerId="ADAL" clId="{F7DAFAFB-2257-9C42-B218-83D3D7D46C82}" dt="2022-08-12T03:10:15.483" v="514" actId="1076"/>
          <ac:spMkLst>
            <pc:docMk/>
            <pc:sldMk cId="469733664" sldId="466"/>
            <ac:spMk id="247" creationId="{3DC126E8-85F7-B7E7-6301-C96DDBA07AAB}"/>
          </ac:spMkLst>
        </pc:spChg>
        <pc:spChg chg="mod">
          <ac:chgData name="Aram Lauxtermann" userId="a5afb2d1-d1ec-4f27-b800-ff66bb2c0308" providerId="ADAL" clId="{F7DAFAFB-2257-9C42-B218-83D3D7D46C82}" dt="2022-08-12T03:17:37.642" v="642" actId="14100"/>
          <ac:spMkLst>
            <pc:docMk/>
            <pc:sldMk cId="469733664" sldId="466"/>
            <ac:spMk id="248" creationId="{B841155C-EF27-24F7-1D78-9C1333E657CE}"/>
          </ac:spMkLst>
        </pc:spChg>
        <pc:spChg chg="del">
          <ac:chgData name="Aram Lauxtermann" userId="a5afb2d1-d1ec-4f27-b800-ff66bb2c0308" providerId="ADAL" clId="{F7DAFAFB-2257-9C42-B218-83D3D7D46C82}" dt="2022-08-12T03:14:58.765" v="528" actId="478"/>
          <ac:spMkLst>
            <pc:docMk/>
            <pc:sldMk cId="469733664" sldId="466"/>
            <ac:spMk id="249" creationId="{7518A02C-576B-BEC5-6048-AC485EB350F6}"/>
          </ac:spMkLst>
        </pc:spChg>
        <pc:spChg chg="del">
          <ac:chgData name="Aram Lauxtermann" userId="a5afb2d1-d1ec-4f27-b800-ff66bb2c0308" providerId="ADAL" clId="{F7DAFAFB-2257-9C42-B218-83D3D7D46C82}" dt="2022-08-12T03:14:57.027" v="527" actId="478"/>
          <ac:spMkLst>
            <pc:docMk/>
            <pc:sldMk cId="469733664" sldId="466"/>
            <ac:spMk id="250" creationId="{00F7FF80-4D9F-A909-76E1-30825C3169EF}"/>
          </ac:spMkLst>
        </pc:spChg>
        <pc:grpChg chg="del mod">
          <ac:chgData name="Aram Lauxtermann" userId="a5afb2d1-d1ec-4f27-b800-ff66bb2c0308" providerId="ADAL" clId="{F7DAFAFB-2257-9C42-B218-83D3D7D46C82}" dt="2022-08-12T03:10:07.855" v="513" actId="478"/>
          <ac:grpSpMkLst>
            <pc:docMk/>
            <pc:sldMk cId="469733664" sldId="466"/>
            <ac:grpSpMk id="231" creationId="{74DB3D6D-C062-02AF-5C40-0C145B63AAA1}"/>
          </ac:grpSpMkLst>
        </pc:grpChg>
        <pc:grpChg chg="mod">
          <ac:chgData name="Aram Lauxtermann" userId="a5afb2d1-d1ec-4f27-b800-ff66bb2c0308" providerId="ADAL" clId="{F7DAFAFB-2257-9C42-B218-83D3D7D46C82}" dt="2022-08-11T22:06:24.554" v="252" actId="1076"/>
          <ac:grpSpMkLst>
            <pc:docMk/>
            <pc:sldMk cId="469733664" sldId="466"/>
            <ac:grpSpMk id="238" creationId="{771BE7E9-2996-217C-4F8A-14C4DE3FC5F5}"/>
          </ac:grpSpMkLst>
        </pc:grpChg>
        <pc:grpChg chg="mod">
          <ac:chgData name="Aram Lauxtermann" userId="a5afb2d1-d1ec-4f27-b800-ff66bb2c0308" providerId="ADAL" clId="{F7DAFAFB-2257-9C42-B218-83D3D7D46C82}" dt="2022-08-11T22:06:20.489" v="251" actId="1076"/>
          <ac:grpSpMkLst>
            <pc:docMk/>
            <pc:sldMk cId="469733664" sldId="466"/>
            <ac:grpSpMk id="241" creationId="{FF881214-2A1C-AB3E-6DC6-F22CD0BA7C67}"/>
          </ac:grpSpMkLst>
        </pc:grpChg>
      </pc:sldChg>
      <pc:sldChg chg="modSp new mod">
        <pc:chgData name="Aram Lauxtermann" userId="a5afb2d1-d1ec-4f27-b800-ff66bb2c0308" providerId="ADAL" clId="{F7DAFAFB-2257-9C42-B218-83D3D7D46C82}" dt="2022-08-11T22:05:45.842" v="240" actId="20577"/>
        <pc:sldMkLst>
          <pc:docMk/>
          <pc:sldMk cId="2808289339" sldId="467"/>
        </pc:sldMkLst>
        <pc:spChg chg="mod">
          <ac:chgData name="Aram Lauxtermann" userId="a5afb2d1-d1ec-4f27-b800-ff66bb2c0308" providerId="ADAL" clId="{F7DAFAFB-2257-9C42-B218-83D3D7D46C82}" dt="2022-08-11T22:05:45.842" v="240" actId="20577"/>
          <ac:spMkLst>
            <pc:docMk/>
            <pc:sldMk cId="2808289339" sldId="467"/>
            <ac:spMk id="2" creationId="{4186B062-BCF9-96B5-2B58-B12F1D96035F}"/>
          </ac:spMkLst>
        </pc:spChg>
      </pc:sldChg>
      <pc:sldChg chg="modSp add mod">
        <pc:chgData name="Aram Lauxtermann" userId="a5afb2d1-d1ec-4f27-b800-ff66bb2c0308" providerId="ADAL" clId="{F7DAFAFB-2257-9C42-B218-83D3D7D46C82}" dt="2022-08-11T22:05:52.589" v="249" actId="20577"/>
        <pc:sldMkLst>
          <pc:docMk/>
          <pc:sldMk cId="2119253060" sldId="468"/>
        </pc:sldMkLst>
        <pc:spChg chg="mod">
          <ac:chgData name="Aram Lauxtermann" userId="a5afb2d1-d1ec-4f27-b800-ff66bb2c0308" providerId="ADAL" clId="{F7DAFAFB-2257-9C42-B218-83D3D7D46C82}" dt="2022-08-11T22:05:52.589" v="249" actId="20577"/>
          <ac:spMkLst>
            <pc:docMk/>
            <pc:sldMk cId="2119253060" sldId="468"/>
            <ac:spMk id="2" creationId="{4186B062-BCF9-96B5-2B58-B12F1D96035F}"/>
          </ac:spMkLst>
        </pc:spChg>
      </pc:sldChg>
      <pc:sldChg chg="delSp modSp add mod">
        <pc:chgData name="Aram Lauxtermann" userId="a5afb2d1-d1ec-4f27-b800-ff66bb2c0308" providerId="ADAL" clId="{F7DAFAFB-2257-9C42-B218-83D3D7D46C82}" dt="2022-08-11T22:14:01.244" v="461" actId="478"/>
        <pc:sldMkLst>
          <pc:docMk/>
          <pc:sldMk cId="3198127178" sldId="469"/>
        </pc:sldMkLst>
        <pc:spChg chg="del">
          <ac:chgData name="Aram Lauxtermann" userId="a5afb2d1-d1ec-4f27-b800-ff66bb2c0308" providerId="ADAL" clId="{F7DAFAFB-2257-9C42-B218-83D3D7D46C82}" dt="2022-08-11T22:14:01.244" v="461" actId="478"/>
          <ac:spMkLst>
            <pc:docMk/>
            <pc:sldMk cId="3198127178" sldId="469"/>
            <ac:spMk id="17" creationId="{A6A042C2-4C26-69F2-8ED4-6B11FFED19E1}"/>
          </ac:spMkLst>
        </pc:spChg>
        <pc:spChg chg="del">
          <ac:chgData name="Aram Lauxtermann" userId="a5afb2d1-d1ec-4f27-b800-ff66bb2c0308" providerId="ADAL" clId="{F7DAFAFB-2257-9C42-B218-83D3D7D46C82}" dt="2022-08-11T22:14:01.244" v="461" actId="478"/>
          <ac:spMkLst>
            <pc:docMk/>
            <pc:sldMk cId="3198127178" sldId="469"/>
            <ac:spMk id="18" creationId="{E1923837-177E-CD7D-7FBC-6DBD91213E70}"/>
          </ac:spMkLst>
        </pc:spChg>
        <pc:spChg chg="mod">
          <ac:chgData name="Aram Lauxtermann" userId="a5afb2d1-d1ec-4f27-b800-ff66bb2c0308" providerId="ADAL" clId="{F7DAFAFB-2257-9C42-B218-83D3D7D46C82}" dt="2022-08-11T22:13:55.309" v="460" actId="20577"/>
          <ac:spMkLst>
            <pc:docMk/>
            <pc:sldMk cId="3198127178" sldId="469"/>
            <ac:spMk id="34" creationId="{1124C5C2-16E9-D97E-AD3D-FA8A3094A5D4}"/>
          </ac:spMkLst>
        </pc:spChg>
        <pc:spChg chg="del">
          <ac:chgData name="Aram Lauxtermann" userId="a5afb2d1-d1ec-4f27-b800-ff66bb2c0308" providerId="ADAL" clId="{F7DAFAFB-2257-9C42-B218-83D3D7D46C82}" dt="2022-08-11T22:14:01.244" v="461" actId="478"/>
          <ac:spMkLst>
            <pc:docMk/>
            <pc:sldMk cId="3198127178" sldId="469"/>
            <ac:spMk id="225" creationId="{836CB41B-4B4A-3B6E-06E0-3F22149D481A}"/>
          </ac:spMkLst>
        </pc:spChg>
        <pc:spChg chg="del">
          <ac:chgData name="Aram Lauxtermann" userId="a5afb2d1-d1ec-4f27-b800-ff66bb2c0308" providerId="ADAL" clId="{F7DAFAFB-2257-9C42-B218-83D3D7D46C82}" dt="2022-08-11T22:14:01.244" v="461" actId="478"/>
          <ac:spMkLst>
            <pc:docMk/>
            <pc:sldMk cId="3198127178" sldId="469"/>
            <ac:spMk id="226" creationId="{815EA5A9-0EE9-CB8A-3379-2A8ED7D83A98}"/>
          </ac:spMkLst>
        </pc:spChg>
        <pc:spChg chg="del">
          <ac:chgData name="Aram Lauxtermann" userId="a5afb2d1-d1ec-4f27-b800-ff66bb2c0308" providerId="ADAL" clId="{F7DAFAFB-2257-9C42-B218-83D3D7D46C82}" dt="2022-08-11T22:14:01.244" v="461" actId="478"/>
          <ac:spMkLst>
            <pc:docMk/>
            <pc:sldMk cId="3198127178" sldId="469"/>
            <ac:spMk id="227" creationId="{6F0FC218-3859-79AF-50AA-29B9BC1F5715}"/>
          </ac:spMkLst>
        </pc:spChg>
        <pc:spChg chg="del">
          <ac:chgData name="Aram Lauxtermann" userId="a5afb2d1-d1ec-4f27-b800-ff66bb2c0308" providerId="ADAL" clId="{F7DAFAFB-2257-9C42-B218-83D3D7D46C82}" dt="2022-08-11T22:14:01.244" v="461" actId="478"/>
          <ac:spMkLst>
            <pc:docMk/>
            <pc:sldMk cId="3198127178" sldId="469"/>
            <ac:spMk id="235" creationId="{A8623FA2-0004-F29A-1E01-FB08BB3E28F6}"/>
          </ac:spMkLst>
        </pc:spChg>
        <pc:spChg chg="del">
          <ac:chgData name="Aram Lauxtermann" userId="a5afb2d1-d1ec-4f27-b800-ff66bb2c0308" providerId="ADAL" clId="{F7DAFAFB-2257-9C42-B218-83D3D7D46C82}" dt="2022-08-11T22:14:01.244" v="461" actId="478"/>
          <ac:spMkLst>
            <pc:docMk/>
            <pc:sldMk cId="3198127178" sldId="469"/>
            <ac:spMk id="237" creationId="{6834D1A5-5B4F-2E9D-3F72-5E9DE4BA18AE}"/>
          </ac:spMkLst>
        </pc:spChg>
        <pc:spChg chg="del">
          <ac:chgData name="Aram Lauxtermann" userId="a5afb2d1-d1ec-4f27-b800-ff66bb2c0308" providerId="ADAL" clId="{F7DAFAFB-2257-9C42-B218-83D3D7D46C82}" dt="2022-08-11T22:14:01.244" v="461" actId="478"/>
          <ac:spMkLst>
            <pc:docMk/>
            <pc:sldMk cId="3198127178" sldId="469"/>
            <ac:spMk id="244" creationId="{9626CC1E-6D37-22DA-971A-55743EE2848E}"/>
          </ac:spMkLst>
        </pc:spChg>
        <pc:spChg chg="del">
          <ac:chgData name="Aram Lauxtermann" userId="a5afb2d1-d1ec-4f27-b800-ff66bb2c0308" providerId="ADAL" clId="{F7DAFAFB-2257-9C42-B218-83D3D7D46C82}" dt="2022-08-11T22:14:01.244" v="461" actId="478"/>
          <ac:spMkLst>
            <pc:docMk/>
            <pc:sldMk cId="3198127178" sldId="469"/>
            <ac:spMk id="245" creationId="{E0DB98BE-3029-5441-B18C-9C811D591D05}"/>
          </ac:spMkLst>
        </pc:spChg>
        <pc:grpChg chg="del">
          <ac:chgData name="Aram Lauxtermann" userId="a5afb2d1-d1ec-4f27-b800-ff66bb2c0308" providerId="ADAL" clId="{F7DAFAFB-2257-9C42-B218-83D3D7D46C82}" dt="2022-08-11T22:14:01.244" v="461" actId="478"/>
          <ac:grpSpMkLst>
            <pc:docMk/>
            <pc:sldMk cId="3198127178" sldId="469"/>
            <ac:grpSpMk id="2" creationId="{2C4C808A-D30D-0DE7-AB1F-88F4E645F232}"/>
          </ac:grpSpMkLst>
        </pc:grpChg>
        <pc:grpChg chg="del">
          <ac:chgData name="Aram Lauxtermann" userId="a5afb2d1-d1ec-4f27-b800-ff66bb2c0308" providerId="ADAL" clId="{F7DAFAFB-2257-9C42-B218-83D3D7D46C82}" dt="2022-08-11T22:14:01.244" v="461" actId="478"/>
          <ac:grpSpMkLst>
            <pc:docMk/>
            <pc:sldMk cId="3198127178" sldId="469"/>
            <ac:grpSpMk id="231" creationId="{74DB3D6D-C062-02AF-5C40-0C145B63AAA1}"/>
          </ac:grpSpMkLst>
        </pc:grpChg>
        <pc:grpChg chg="del">
          <ac:chgData name="Aram Lauxtermann" userId="a5afb2d1-d1ec-4f27-b800-ff66bb2c0308" providerId="ADAL" clId="{F7DAFAFB-2257-9C42-B218-83D3D7D46C82}" dt="2022-08-11T22:14:01.244" v="461" actId="478"/>
          <ac:grpSpMkLst>
            <pc:docMk/>
            <pc:sldMk cId="3198127178" sldId="469"/>
            <ac:grpSpMk id="238" creationId="{771BE7E9-2996-217C-4F8A-14C4DE3FC5F5}"/>
          </ac:grpSpMkLst>
        </pc:grpChg>
        <pc:grpChg chg="del">
          <ac:chgData name="Aram Lauxtermann" userId="a5afb2d1-d1ec-4f27-b800-ff66bb2c0308" providerId="ADAL" clId="{F7DAFAFB-2257-9C42-B218-83D3D7D46C82}" dt="2022-08-11T22:14:01.244" v="461" actId="478"/>
          <ac:grpSpMkLst>
            <pc:docMk/>
            <pc:sldMk cId="3198127178" sldId="469"/>
            <ac:grpSpMk id="241" creationId="{FF881214-2A1C-AB3E-6DC6-F22CD0BA7C67}"/>
          </ac:grpSpMkLst>
        </pc:grpChg>
        <pc:graphicFrameChg chg="del">
          <ac:chgData name="Aram Lauxtermann" userId="a5afb2d1-d1ec-4f27-b800-ff66bb2c0308" providerId="ADAL" clId="{F7DAFAFB-2257-9C42-B218-83D3D7D46C82}" dt="2022-08-11T22:14:01.244" v="461" actId="478"/>
          <ac:graphicFrameMkLst>
            <pc:docMk/>
            <pc:sldMk cId="3198127178" sldId="469"/>
            <ac:graphicFrameMk id="14" creationId="{67FBBC60-8E9D-978A-5B19-77D47C96B8CE}"/>
          </ac:graphicFrameMkLst>
        </pc:graphicFrameChg>
        <pc:cxnChg chg="del">
          <ac:chgData name="Aram Lauxtermann" userId="a5afb2d1-d1ec-4f27-b800-ff66bb2c0308" providerId="ADAL" clId="{F7DAFAFB-2257-9C42-B218-83D3D7D46C82}" dt="2022-08-11T22:14:01.244" v="461" actId="478"/>
          <ac:cxnSpMkLst>
            <pc:docMk/>
            <pc:sldMk cId="3198127178" sldId="469"/>
            <ac:cxnSpMk id="234" creationId="{6148D053-3701-064A-D5C9-BCAE2E4A0D2D}"/>
          </ac:cxnSpMkLst>
        </pc:cxn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7D346B8-2DE6-4FB8-B14D-7AFCBA18A4E8}" type="doc">
      <dgm:prSet loTypeId="urn:microsoft.com/office/officeart/2005/8/layout/bProcess4" loCatId="process" qsTypeId="urn:microsoft.com/office/officeart/2005/8/quickstyle/simple1" qsCatId="simple" csTypeId="urn:microsoft.com/office/officeart/2005/8/colors/accent1_2" csCatId="accent1" phldr="1"/>
      <dgm:spPr/>
      <dgm:t>
        <a:bodyPr/>
        <a:lstStyle/>
        <a:p>
          <a:endParaRPr lang="en-AU"/>
        </a:p>
      </dgm:t>
    </dgm:pt>
    <dgm:pt modelId="{0A9E5152-5AB4-4AD7-B522-2DDD5E311D18}">
      <dgm:prSet phldrT="[Text]"/>
      <dgm:spPr/>
      <dgm:t>
        <a:bodyPr/>
        <a:lstStyle/>
        <a:p>
          <a:r>
            <a:rPr lang="en-AU"/>
            <a:t>Ship Databox (CBA)</a:t>
          </a:r>
        </a:p>
      </dgm:t>
    </dgm:pt>
    <dgm:pt modelId="{80B1F136-3EC2-426F-895F-DD682CC461CE}" type="parTrans" cxnId="{EDDBDD40-2E1C-446B-88B1-6AAEAC3180BF}">
      <dgm:prSet/>
      <dgm:spPr/>
      <dgm:t>
        <a:bodyPr/>
        <a:lstStyle/>
        <a:p>
          <a:endParaRPr lang="en-AU"/>
        </a:p>
      </dgm:t>
    </dgm:pt>
    <dgm:pt modelId="{2BF3866F-8013-4A71-93C6-603BAFBDC878}" type="sibTrans" cxnId="{EDDBDD40-2E1C-446B-88B1-6AAEAC3180BF}">
      <dgm:prSet/>
      <dgm:spPr/>
      <dgm:t>
        <a:bodyPr/>
        <a:lstStyle/>
        <a:p>
          <a:endParaRPr lang="en-AU"/>
        </a:p>
      </dgm:t>
    </dgm:pt>
    <dgm:pt modelId="{2807D0DB-3014-46F2-A176-98138554F79A}">
      <dgm:prSet phldrT="[Text]"/>
      <dgm:spPr/>
      <dgm:t>
        <a:bodyPr/>
        <a:lstStyle/>
        <a:p>
          <a:r>
            <a:rPr lang="en-AU"/>
            <a:t>MSFT Extract into Storage Account</a:t>
          </a:r>
        </a:p>
        <a:p>
          <a:r>
            <a:rPr lang="en-AU"/>
            <a:t>(Avanade)</a:t>
          </a:r>
        </a:p>
      </dgm:t>
    </dgm:pt>
    <dgm:pt modelId="{D0587644-B31E-4D61-B4E8-21ECC659B75B}" type="parTrans" cxnId="{A2444B90-8EF8-41DE-8B8D-C25779B577D3}">
      <dgm:prSet/>
      <dgm:spPr/>
      <dgm:t>
        <a:bodyPr/>
        <a:lstStyle/>
        <a:p>
          <a:endParaRPr lang="en-AU"/>
        </a:p>
      </dgm:t>
    </dgm:pt>
    <dgm:pt modelId="{EC5C5BE7-8162-4A33-83FF-38D40D37C249}" type="sibTrans" cxnId="{A2444B90-8EF8-41DE-8B8D-C25779B577D3}">
      <dgm:prSet/>
      <dgm:spPr/>
      <dgm:t>
        <a:bodyPr/>
        <a:lstStyle/>
        <a:p>
          <a:endParaRPr lang="en-AU"/>
        </a:p>
      </dgm:t>
    </dgm:pt>
    <dgm:pt modelId="{BD135662-1E28-42BB-8A59-280D6A81B1A5}">
      <dgm:prSet phldrT="[Text]"/>
      <dgm:spPr/>
      <dgm:t>
        <a:bodyPr/>
        <a:lstStyle/>
        <a:p>
          <a:r>
            <a:rPr lang="en-AU"/>
            <a:t>Unzip w/password</a:t>
          </a:r>
        </a:p>
        <a:p>
          <a:r>
            <a:rPr lang="en-AU"/>
            <a:t>(Avanade)</a:t>
          </a:r>
        </a:p>
      </dgm:t>
    </dgm:pt>
    <dgm:pt modelId="{DC125955-671E-453C-AE25-DD42B553D257}" type="parTrans" cxnId="{BC879AF8-5A3E-403D-9787-A2B2D6763B3F}">
      <dgm:prSet/>
      <dgm:spPr/>
      <dgm:t>
        <a:bodyPr/>
        <a:lstStyle/>
        <a:p>
          <a:endParaRPr lang="en-AU"/>
        </a:p>
      </dgm:t>
    </dgm:pt>
    <dgm:pt modelId="{CC16A8E9-29B3-411A-BFD1-F798D39B0C92}" type="sibTrans" cxnId="{BC879AF8-5A3E-403D-9787-A2B2D6763B3F}">
      <dgm:prSet/>
      <dgm:spPr/>
      <dgm:t>
        <a:bodyPr/>
        <a:lstStyle/>
        <a:p>
          <a:endParaRPr lang="en-AU"/>
        </a:p>
      </dgm:t>
    </dgm:pt>
    <dgm:pt modelId="{17C0A762-54C2-41AB-A77A-A936D17C2437}">
      <dgm:prSet phldrT="[Text]"/>
      <dgm:spPr/>
      <dgm:t>
        <a:bodyPr/>
        <a:lstStyle/>
        <a:p>
          <a:r>
            <a:rPr lang="en-AU"/>
            <a:t>TVT</a:t>
          </a:r>
        </a:p>
        <a:p>
          <a:r>
            <a:rPr lang="en-AU"/>
            <a:t>(Avanade)</a:t>
          </a:r>
        </a:p>
      </dgm:t>
    </dgm:pt>
    <dgm:pt modelId="{ED5C4C9B-5FF3-48D9-B9B1-21DF55DA5FD1}" type="parTrans" cxnId="{D5635761-C700-4534-B065-10FC7876ABA6}">
      <dgm:prSet/>
      <dgm:spPr/>
      <dgm:t>
        <a:bodyPr/>
        <a:lstStyle/>
        <a:p>
          <a:endParaRPr lang="en-AU"/>
        </a:p>
      </dgm:t>
    </dgm:pt>
    <dgm:pt modelId="{C46076F0-9695-4147-BD30-97D63A7A2DBC}" type="sibTrans" cxnId="{D5635761-C700-4534-B065-10FC7876ABA6}">
      <dgm:prSet/>
      <dgm:spPr/>
      <dgm:t>
        <a:bodyPr/>
        <a:lstStyle/>
        <a:p>
          <a:endParaRPr lang="en-AU"/>
        </a:p>
      </dgm:t>
    </dgm:pt>
    <dgm:pt modelId="{4F0DF1E4-1A4C-46A9-9A69-FBE7A9506574}">
      <dgm:prSet phldrT="[Text]"/>
      <dgm:spPr/>
      <dgm:t>
        <a:bodyPr/>
        <a:lstStyle/>
        <a:p>
          <a:r>
            <a:rPr lang="en-AU"/>
            <a:t>SkySync to SPO</a:t>
          </a:r>
        </a:p>
        <a:p>
          <a:r>
            <a:rPr lang="en-AU"/>
            <a:t>(Avanade)</a:t>
          </a:r>
        </a:p>
      </dgm:t>
    </dgm:pt>
    <dgm:pt modelId="{4F4D4003-63BC-4CD4-A5F9-DD89BA0A9F92}" type="parTrans" cxnId="{7CD5B059-1FF2-4A3D-9D31-5473FAE3A75D}">
      <dgm:prSet/>
      <dgm:spPr/>
      <dgm:t>
        <a:bodyPr/>
        <a:lstStyle/>
        <a:p>
          <a:endParaRPr lang="en-AU"/>
        </a:p>
      </dgm:t>
    </dgm:pt>
    <dgm:pt modelId="{E5A417EB-6FE0-42F1-95B9-CF23C6BC295F}" type="sibTrans" cxnId="{7CD5B059-1FF2-4A3D-9D31-5473FAE3A75D}">
      <dgm:prSet/>
      <dgm:spPr/>
      <dgm:t>
        <a:bodyPr/>
        <a:lstStyle/>
        <a:p>
          <a:endParaRPr lang="en-AU"/>
        </a:p>
      </dgm:t>
    </dgm:pt>
    <dgm:pt modelId="{47B3DD23-6F8A-4A87-B629-AF27A664F62A}">
      <dgm:prSet phldrT="[Text]"/>
      <dgm:spPr>
        <a:solidFill>
          <a:srgbClr val="1EAA55"/>
        </a:solidFill>
      </dgm:spPr>
      <dgm:t>
        <a:bodyPr/>
        <a:lstStyle/>
        <a:p>
          <a:r>
            <a:rPr lang="en-AU"/>
            <a:t>Map permissions</a:t>
          </a:r>
        </a:p>
        <a:p>
          <a:r>
            <a:rPr lang="en-AU"/>
            <a:t>(Avanade)</a:t>
          </a:r>
        </a:p>
      </dgm:t>
    </dgm:pt>
    <dgm:pt modelId="{720B51C9-EE5F-4915-B8DA-A59A9FDC3D29}" type="parTrans" cxnId="{B1D7FA10-26AF-43DF-B2C0-9BC3892B2E8D}">
      <dgm:prSet/>
      <dgm:spPr/>
      <dgm:t>
        <a:bodyPr/>
        <a:lstStyle/>
        <a:p>
          <a:endParaRPr lang="en-AU"/>
        </a:p>
      </dgm:t>
    </dgm:pt>
    <dgm:pt modelId="{E4665CE9-967C-4024-9880-A4D6F16414E6}" type="sibTrans" cxnId="{B1D7FA10-26AF-43DF-B2C0-9BC3892B2E8D}">
      <dgm:prSet/>
      <dgm:spPr/>
      <dgm:t>
        <a:bodyPr/>
        <a:lstStyle/>
        <a:p>
          <a:endParaRPr lang="en-AU"/>
        </a:p>
      </dgm:t>
    </dgm:pt>
    <dgm:pt modelId="{E57A2E56-BD5F-419F-AB20-971617F8747F}">
      <dgm:prSet phldrT="[Text]"/>
      <dgm:spPr>
        <a:solidFill>
          <a:srgbClr val="1EAA55"/>
        </a:solidFill>
      </dgm:spPr>
      <dgm:t>
        <a:bodyPr/>
        <a:lstStyle/>
        <a:p>
          <a:r>
            <a:rPr lang="en-AU"/>
            <a:t>Initial BVT</a:t>
          </a:r>
        </a:p>
        <a:p>
          <a:r>
            <a:rPr lang="en-AU"/>
            <a:t>(Nishant)</a:t>
          </a:r>
        </a:p>
      </dgm:t>
    </dgm:pt>
    <dgm:pt modelId="{1721B7D4-089F-4658-9322-D1884B01E572}" type="parTrans" cxnId="{D0B67535-AA36-4D1D-8C79-FE5B888610D6}">
      <dgm:prSet/>
      <dgm:spPr/>
      <dgm:t>
        <a:bodyPr/>
        <a:lstStyle/>
        <a:p>
          <a:endParaRPr lang="en-AU"/>
        </a:p>
      </dgm:t>
    </dgm:pt>
    <dgm:pt modelId="{9F1FF613-8B41-44D2-AEAB-18E728343654}" type="sibTrans" cxnId="{D0B67535-AA36-4D1D-8C79-FE5B888610D6}">
      <dgm:prSet/>
      <dgm:spPr/>
      <dgm:t>
        <a:bodyPr/>
        <a:lstStyle/>
        <a:p>
          <a:endParaRPr lang="en-AU"/>
        </a:p>
      </dgm:t>
    </dgm:pt>
    <dgm:pt modelId="{22761D3B-E6A2-4D51-A251-82AA0BA8BD16}">
      <dgm:prSet phldrT="[Text]"/>
      <dgm:spPr>
        <a:solidFill>
          <a:srgbClr val="1EAA55"/>
        </a:solidFill>
      </dgm:spPr>
      <dgm:t>
        <a:bodyPr/>
        <a:lstStyle/>
        <a:p>
          <a:r>
            <a:rPr lang="en-AU"/>
            <a:t>Cutover</a:t>
          </a:r>
        </a:p>
        <a:p>
          <a:r>
            <a:rPr lang="en-AU"/>
            <a:t>(Avanade)</a:t>
          </a:r>
        </a:p>
      </dgm:t>
    </dgm:pt>
    <dgm:pt modelId="{8A14B9FF-F2EB-4424-94FC-E08A057DB14C}" type="parTrans" cxnId="{5E33CBF1-2A9F-4C4C-BD31-699CF4D54A47}">
      <dgm:prSet/>
      <dgm:spPr/>
      <dgm:t>
        <a:bodyPr/>
        <a:lstStyle/>
        <a:p>
          <a:endParaRPr lang="en-AU"/>
        </a:p>
      </dgm:t>
    </dgm:pt>
    <dgm:pt modelId="{7330EF46-D42B-426B-99ED-EA38CF253EA0}" type="sibTrans" cxnId="{5E33CBF1-2A9F-4C4C-BD31-699CF4D54A47}">
      <dgm:prSet/>
      <dgm:spPr/>
      <dgm:t>
        <a:bodyPr/>
        <a:lstStyle/>
        <a:p>
          <a:endParaRPr lang="en-AU"/>
        </a:p>
      </dgm:t>
    </dgm:pt>
    <dgm:pt modelId="{7D956AEF-30E8-48A4-AEE2-6521FB723BB0}">
      <dgm:prSet phldrT="[Text]"/>
      <dgm:spPr>
        <a:solidFill>
          <a:srgbClr val="00B050"/>
        </a:solidFill>
      </dgm:spPr>
      <dgm:t>
        <a:bodyPr/>
        <a:lstStyle/>
        <a:p>
          <a:r>
            <a:rPr lang="en-AU"/>
            <a:t>Map source folders to SPO sites</a:t>
          </a:r>
        </a:p>
      </dgm:t>
    </dgm:pt>
    <dgm:pt modelId="{142DACC2-8835-44ED-AC8C-5273013A5C56}" type="parTrans" cxnId="{4A1E0872-E3BD-4255-89AE-DCD04591D6D5}">
      <dgm:prSet/>
      <dgm:spPr/>
      <dgm:t>
        <a:bodyPr/>
        <a:lstStyle/>
        <a:p>
          <a:endParaRPr lang="en-AU"/>
        </a:p>
      </dgm:t>
    </dgm:pt>
    <dgm:pt modelId="{64EFD14F-E651-4BC7-8231-7AC60E4A672A}" type="sibTrans" cxnId="{4A1E0872-E3BD-4255-89AE-DCD04591D6D5}">
      <dgm:prSet/>
      <dgm:spPr/>
      <dgm:t>
        <a:bodyPr/>
        <a:lstStyle/>
        <a:p>
          <a:endParaRPr lang="en-AU"/>
        </a:p>
      </dgm:t>
    </dgm:pt>
    <dgm:pt modelId="{1198D9AD-1E19-41CE-B643-5F28231AB2FD}">
      <dgm:prSet phldrT="[Text]"/>
      <dgm:spPr/>
      <dgm:t>
        <a:bodyPr/>
        <a:lstStyle/>
        <a:p>
          <a:r>
            <a:rPr lang="en-AU"/>
            <a:t>Archive to Cold Storage</a:t>
          </a:r>
        </a:p>
        <a:p>
          <a:r>
            <a:rPr lang="en-AU"/>
            <a:t>(Avanade)</a:t>
          </a:r>
        </a:p>
      </dgm:t>
    </dgm:pt>
    <dgm:pt modelId="{732CC6E6-4944-4A6F-8DB9-C9C49EFEC6DA}" type="parTrans" cxnId="{BC48E302-35F3-4D69-AD5F-900D91A384FB}">
      <dgm:prSet/>
      <dgm:spPr/>
      <dgm:t>
        <a:bodyPr/>
        <a:lstStyle/>
        <a:p>
          <a:endParaRPr lang="en-AU"/>
        </a:p>
      </dgm:t>
    </dgm:pt>
    <dgm:pt modelId="{DA5859C3-4E61-47D0-AECE-56B9A0285B37}" type="sibTrans" cxnId="{BC48E302-35F3-4D69-AD5F-900D91A384FB}">
      <dgm:prSet/>
      <dgm:spPr/>
      <dgm:t>
        <a:bodyPr/>
        <a:lstStyle/>
        <a:p>
          <a:endParaRPr lang="en-AU"/>
        </a:p>
      </dgm:t>
    </dgm:pt>
    <dgm:pt modelId="{6A5516C0-CECF-46DF-8CA4-5E635C2068A8}">
      <dgm:prSet phldrT="[Text]"/>
      <dgm:spPr>
        <a:solidFill>
          <a:srgbClr val="1EAA55"/>
        </a:solidFill>
      </dgm:spPr>
      <dgm:t>
        <a:bodyPr/>
        <a:lstStyle/>
        <a:p>
          <a:r>
            <a:rPr lang="en-AU"/>
            <a:t>Define Archiving policy</a:t>
          </a:r>
        </a:p>
        <a:p>
          <a:r>
            <a:rPr lang="en-AU"/>
            <a:t>(Mark)</a:t>
          </a:r>
        </a:p>
      </dgm:t>
    </dgm:pt>
    <dgm:pt modelId="{7668EFAF-04A3-4540-9AEA-C980CE097014}" type="parTrans" cxnId="{FCCA7753-DD2A-4EDA-AEF7-DCB43859D68D}">
      <dgm:prSet/>
      <dgm:spPr/>
      <dgm:t>
        <a:bodyPr/>
        <a:lstStyle/>
        <a:p>
          <a:endParaRPr lang="en-AU"/>
        </a:p>
      </dgm:t>
    </dgm:pt>
    <dgm:pt modelId="{3CA02744-B43A-469E-84DF-88AA43560273}" type="sibTrans" cxnId="{FCCA7753-DD2A-4EDA-AEF7-DCB43859D68D}">
      <dgm:prSet/>
      <dgm:spPr/>
      <dgm:t>
        <a:bodyPr/>
        <a:lstStyle/>
        <a:p>
          <a:endParaRPr lang="en-AU"/>
        </a:p>
      </dgm:t>
    </dgm:pt>
    <dgm:pt modelId="{05C39F20-9610-42BF-898F-DE349C7B3925}">
      <dgm:prSet phldrT="[Text]"/>
      <dgm:spPr>
        <a:solidFill>
          <a:srgbClr val="164A9A"/>
        </a:solidFill>
      </dgm:spPr>
      <dgm:t>
        <a:bodyPr/>
        <a:lstStyle/>
        <a:p>
          <a:r>
            <a:rPr lang="en-AU"/>
            <a:t>Licensing SPO/SkySync</a:t>
          </a:r>
        </a:p>
        <a:p>
          <a:r>
            <a:rPr lang="en-AU"/>
            <a:t>(Avanade/CFS)</a:t>
          </a:r>
        </a:p>
      </dgm:t>
    </dgm:pt>
    <dgm:pt modelId="{69EAEEF8-3F2A-48DA-8B5A-5861A0B9D1C7}" type="parTrans" cxnId="{BD7D65C0-D36F-4B46-8210-298D81C6B93B}">
      <dgm:prSet/>
      <dgm:spPr/>
      <dgm:t>
        <a:bodyPr/>
        <a:lstStyle/>
        <a:p>
          <a:endParaRPr lang="en-AU"/>
        </a:p>
      </dgm:t>
    </dgm:pt>
    <dgm:pt modelId="{50A33146-D6BB-4B4E-90C7-F1FAC4DB1668}" type="sibTrans" cxnId="{BD7D65C0-D36F-4B46-8210-298D81C6B93B}">
      <dgm:prSet/>
      <dgm:spPr/>
      <dgm:t>
        <a:bodyPr/>
        <a:lstStyle/>
        <a:p>
          <a:endParaRPr lang="en-AU"/>
        </a:p>
      </dgm:t>
    </dgm:pt>
    <dgm:pt modelId="{D407A65F-1795-4689-BA1D-443CA1715AAF}">
      <dgm:prSet phldrT="[Text]"/>
      <dgm:spPr/>
      <dgm:t>
        <a:bodyPr/>
        <a:lstStyle/>
        <a:p>
          <a:r>
            <a:rPr lang="en-AU"/>
            <a:t>Ongoing Incremental</a:t>
          </a:r>
        </a:p>
        <a:p>
          <a:r>
            <a:rPr lang="en-AU"/>
            <a:t>(Avanade)</a:t>
          </a:r>
        </a:p>
      </dgm:t>
    </dgm:pt>
    <dgm:pt modelId="{8F08CF6C-EAE0-4B14-8A7C-59B23095C235}" type="parTrans" cxnId="{384F5373-79F1-42AA-980C-A0B8599E2C9B}">
      <dgm:prSet/>
      <dgm:spPr/>
      <dgm:t>
        <a:bodyPr/>
        <a:lstStyle/>
        <a:p>
          <a:endParaRPr lang="en-AU"/>
        </a:p>
      </dgm:t>
    </dgm:pt>
    <dgm:pt modelId="{6A1A53F5-267E-4149-919B-C0EACE4BCE05}" type="sibTrans" cxnId="{384F5373-79F1-42AA-980C-A0B8599E2C9B}">
      <dgm:prSet/>
      <dgm:spPr/>
      <dgm:t>
        <a:bodyPr/>
        <a:lstStyle/>
        <a:p>
          <a:endParaRPr lang="en-AU"/>
        </a:p>
      </dgm:t>
    </dgm:pt>
    <dgm:pt modelId="{490CFFCF-CA5C-41CA-AC2F-F7FEE075B80D}">
      <dgm:prSet phldrT="[Text]"/>
      <dgm:spPr>
        <a:solidFill>
          <a:srgbClr val="1EAA55"/>
        </a:solidFill>
      </dgm:spPr>
      <dgm:t>
        <a:bodyPr/>
        <a:lstStyle/>
        <a:p>
          <a:r>
            <a:rPr lang="en-AU"/>
            <a:t>BVT</a:t>
          </a:r>
        </a:p>
        <a:p>
          <a:r>
            <a:rPr lang="en-AU"/>
            <a:t>(Business)</a:t>
          </a:r>
        </a:p>
      </dgm:t>
    </dgm:pt>
    <dgm:pt modelId="{1AB7ACB1-04F2-42AB-837F-654406943540}" type="parTrans" cxnId="{FC3EC123-8EA6-4173-9AFF-213AC579F5A1}">
      <dgm:prSet/>
      <dgm:spPr/>
      <dgm:t>
        <a:bodyPr/>
        <a:lstStyle/>
        <a:p>
          <a:endParaRPr lang="en-AU"/>
        </a:p>
      </dgm:t>
    </dgm:pt>
    <dgm:pt modelId="{0D5C3FC8-24B5-4A70-BD26-D837E470529B}" type="sibTrans" cxnId="{FC3EC123-8EA6-4173-9AFF-213AC579F5A1}">
      <dgm:prSet/>
      <dgm:spPr/>
      <dgm:t>
        <a:bodyPr/>
        <a:lstStyle/>
        <a:p>
          <a:endParaRPr lang="en-AU"/>
        </a:p>
      </dgm:t>
    </dgm:pt>
    <dgm:pt modelId="{48F63E1A-7D62-4E29-BE89-FCB8C7D30683}">
      <dgm:prSet phldrT="[Text]"/>
      <dgm:spPr>
        <a:solidFill>
          <a:srgbClr val="1EAA55"/>
        </a:solidFill>
      </dgm:spPr>
      <dgm:t>
        <a:bodyPr/>
        <a:lstStyle/>
        <a:p>
          <a:r>
            <a:rPr lang="en-AU"/>
            <a:t>Define Cold storage Recovery Process</a:t>
          </a:r>
        </a:p>
        <a:p>
          <a:r>
            <a:rPr lang="en-AU"/>
            <a:t>(Avanade)</a:t>
          </a:r>
        </a:p>
      </dgm:t>
    </dgm:pt>
    <dgm:pt modelId="{FFC3FA0C-89CF-40CB-A6C2-D137791D7F88}" type="parTrans" cxnId="{50D58621-ACC4-4486-A6D5-94FBEE3A9D3B}">
      <dgm:prSet/>
      <dgm:spPr/>
      <dgm:t>
        <a:bodyPr/>
        <a:lstStyle/>
        <a:p>
          <a:endParaRPr lang="en-AU"/>
        </a:p>
      </dgm:t>
    </dgm:pt>
    <dgm:pt modelId="{4838CF59-61B8-4425-9F39-E66AF3038AE1}" type="sibTrans" cxnId="{50D58621-ACC4-4486-A6D5-94FBEE3A9D3B}">
      <dgm:prSet/>
      <dgm:spPr/>
      <dgm:t>
        <a:bodyPr/>
        <a:lstStyle/>
        <a:p>
          <a:endParaRPr lang="en-AU"/>
        </a:p>
      </dgm:t>
    </dgm:pt>
    <dgm:pt modelId="{0C050F8C-A34D-48BD-88A0-8B1DD0CD5406}">
      <dgm:prSet phldrT="[Text]"/>
      <dgm:spPr>
        <a:solidFill>
          <a:srgbClr val="1EAA55"/>
        </a:solidFill>
      </dgm:spPr>
      <dgm:t>
        <a:bodyPr/>
        <a:lstStyle/>
        <a:p>
          <a:r>
            <a:rPr lang="en-AU"/>
            <a:t>OCM comms</a:t>
          </a:r>
        </a:p>
        <a:p>
          <a:r>
            <a:rPr lang="en-AU"/>
            <a:t>(Catherine)</a:t>
          </a:r>
        </a:p>
      </dgm:t>
    </dgm:pt>
    <dgm:pt modelId="{DF07BA0A-80BF-46B4-BF0E-989B686270F4}" type="parTrans" cxnId="{FEB1200F-632A-44EF-9481-032FECDE46D6}">
      <dgm:prSet/>
      <dgm:spPr/>
      <dgm:t>
        <a:bodyPr/>
        <a:lstStyle/>
        <a:p>
          <a:endParaRPr lang="en-AU"/>
        </a:p>
      </dgm:t>
    </dgm:pt>
    <dgm:pt modelId="{FAE09463-AA74-4513-960D-95D1C86CF45E}" type="sibTrans" cxnId="{FEB1200F-632A-44EF-9481-032FECDE46D6}">
      <dgm:prSet/>
      <dgm:spPr/>
      <dgm:t>
        <a:bodyPr/>
        <a:lstStyle/>
        <a:p>
          <a:endParaRPr lang="en-AU"/>
        </a:p>
      </dgm:t>
    </dgm:pt>
    <dgm:pt modelId="{289ACDE5-385F-4101-908F-18395D67CF9A}">
      <dgm:prSet phldrT="[Text]"/>
      <dgm:spPr>
        <a:solidFill>
          <a:srgbClr val="164A9A"/>
        </a:solidFill>
      </dgm:spPr>
      <dgm:t>
        <a:bodyPr/>
        <a:lstStyle/>
        <a:p>
          <a:r>
            <a:rPr lang="en-AU"/>
            <a:t>Define SkySync jobs</a:t>
          </a:r>
        </a:p>
        <a:p>
          <a:r>
            <a:rPr lang="en-AU"/>
            <a:t>(Avanade)</a:t>
          </a:r>
        </a:p>
      </dgm:t>
    </dgm:pt>
    <dgm:pt modelId="{8769DC2A-1839-4814-B3EE-D52727C4EBA4}" type="sibTrans" cxnId="{987C3C1B-871A-49F1-82C1-30DF94E15436}">
      <dgm:prSet/>
      <dgm:spPr/>
      <dgm:t>
        <a:bodyPr/>
        <a:lstStyle/>
        <a:p>
          <a:endParaRPr lang="en-AU"/>
        </a:p>
      </dgm:t>
    </dgm:pt>
    <dgm:pt modelId="{12C3BADA-859B-4048-8018-7266B0756761}" type="parTrans" cxnId="{987C3C1B-871A-49F1-82C1-30DF94E15436}">
      <dgm:prSet/>
      <dgm:spPr/>
      <dgm:t>
        <a:bodyPr/>
        <a:lstStyle/>
        <a:p>
          <a:endParaRPr lang="en-AU"/>
        </a:p>
      </dgm:t>
    </dgm:pt>
    <dgm:pt modelId="{D68A5C13-4ABD-4A7B-B950-D50CD2B6496F}">
      <dgm:prSet phldrT="[Text]"/>
      <dgm:spPr>
        <a:solidFill>
          <a:srgbClr val="00B050"/>
        </a:solidFill>
      </dgm:spPr>
      <dgm:t>
        <a:bodyPr/>
        <a:lstStyle/>
        <a:p>
          <a:r>
            <a:rPr lang="en-AU"/>
            <a:t>UDA Discovery &amp; Treatment</a:t>
          </a:r>
        </a:p>
        <a:p>
          <a:r>
            <a:rPr lang="en-AU"/>
            <a:t>(Richard)</a:t>
          </a:r>
        </a:p>
      </dgm:t>
    </dgm:pt>
    <dgm:pt modelId="{B35D0F47-F8D0-482C-A822-010E5163DB2C}" type="parTrans" cxnId="{B1700B85-EE33-4241-9F8E-DFB92D5E3BCA}">
      <dgm:prSet/>
      <dgm:spPr/>
      <dgm:t>
        <a:bodyPr/>
        <a:lstStyle/>
        <a:p>
          <a:endParaRPr lang="en-AU"/>
        </a:p>
      </dgm:t>
    </dgm:pt>
    <dgm:pt modelId="{8D595C92-2559-4975-9836-99D00FC3B1A5}" type="sibTrans" cxnId="{B1700B85-EE33-4241-9F8E-DFB92D5E3BCA}">
      <dgm:prSet/>
      <dgm:spPr/>
      <dgm:t>
        <a:bodyPr/>
        <a:lstStyle/>
        <a:p>
          <a:endParaRPr lang="en-AU"/>
        </a:p>
      </dgm:t>
    </dgm:pt>
    <dgm:pt modelId="{AF643A4D-2F5C-429A-9A23-1271F6A2E26F}">
      <dgm:prSet phldrT="[Text]"/>
      <dgm:spPr>
        <a:solidFill>
          <a:srgbClr val="00B050"/>
        </a:solidFill>
      </dgm:spPr>
      <dgm:t>
        <a:bodyPr/>
        <a:lstStyle/>
        <a:p>
          <a:r>
            <a:rPr lang="en-AU"/>
            <a:t>App Data excepted from Migration (16)</a:t>
          </a:r>
        </a:p>
      </dgm:t>
    </dgm:pt>
    <dgm:pt modelId="{39AFB028-CC47-4864-8DBA-321EB0087E69}" type="parTrans" cxnId="{E8A6718E-1B88-4598-9612-3BFD3936D5D2}">
      <dgm:prSet/>
      <dgm:spPr/>
      <dgm:t>
        <a:bodyPr/>
        <a:lstStyle/>
        <a:p>
          <a:endParaRPr lang="en-AU"/>
        </a:p>
      </dgm:t>
    </dgm:pt>
    <dgm:pt modelId="{69E9F3D1-11A3-44B0-A12F-DAAF5A0E139C}" type="sibTrans" cxnId="{E8A6718E-1B88-4598-9612-3BFD3936D5D2}">
      <dgm:prSet/>
      <dgm:spPr/>
      <dgm:t>
        <a:bodyPr/>
        <a:lstStyle/>
        <a:p>
          <a:endParaRPr lang="en-AU"/>
        </a:p>
      </dgm:t>
    </dgm:pt>
    <dgm:pt modelId="{0E5F07F6-458C-43D0-AE7D-C9D21071CC23}">
      <dgm:prSet phldrT="[Text]"/>
      <dgm:spPr>
        <a:solidFill>
          <a:srgbClr val="1EAA55"/>
        </a:solidFill>
      </dgm:spPr>
      <dgm:t>
        <a:bodyPr/>
        <a:lstStyle/>
        <a:p>
          <a:r>
            <a:rPr lang="en-AU"/>
            <a:t>Define permissions model</a:t>
          </a:r>
        </a:p>
      </dgm:t>
    </dgm:pt>
    <dgm:pt modelId="{32B6006C-C405-443D-82D6-15D1B7813DD2}" type="parTrans" cxnId="{71046529-CD7B-4E30-9988-C00F8FF35D3C}">
      <dgm:prSet/>
      <dgm:spPr/>
      <dgm:t>
        <a:bodyPr/>
        <a:lstStyle/>
        <a:p>
          <a:endParaRPr lang="en-AU"/>
        </a:p>
      </dgm:t>
    </dgm:pt>
    <dgm:pt modelId="{2A9A2160-AFE1-48DD-B3C7-21E56314C033}" type="sibTrans" cxnId="{71046529-CD7B-4E30-9988-C00F8FF35D3C}">
      <dgm:prSet/>
      <dgm:spPr/>
      <dgm:t>
        <a:bodyPr/>
        <a:lstStyle/>
        <a:p>
          <a:endParaRPr lang="en-AU"/>
        </a:p>
      </dgm:t>
    </dgm:pt>
    <dgm:pt modelId="{F218A73F-9D19-4132-995A-B5CF212B06B3}" type="pres">
      <dgm:prSet presAssocID="{17D346B8-2DE6-4FB8-B14D-7AFCBA18A4E8}" presName="Name0" presStyleCnt="0">
        <dgm:presLayoutVars>
          <dgm:dir/>
          <dgm:resizeHandles/>
        </dgm:presLayoutVars>
      </dgm:prSet>
      <dgm:spPr/>
    </dgm:pt>
    <dgm:pt modelId="{74870C48-EF29-42DF-9852-A2AD13D68782}" type="pres">
      <dgm:prSet presAssocID="{D68A5C13-4ABD-4A7B-B950-D50CD2B6496F}" presName="compNode" presStyleCnt="0"/>
      <dgm:spPr/>
    </dgm:pt>
    <dgm:pt modelId="{D5D1E338-1E72-442C-B298-30089822B2A4}" type="pres">
      <dgm:prSet presAssocID="{D68A5C13-4ABD-4A7B-B950-D50CD2B6496F}" presName="dummyConnPt" presStyleCnt="0"/>
      <dgm:spPr/>
    </dgm:pt>
    <dgm:pt modelId="{8EE37AC2-C63F-462D-9799-5767B345AD61}" type="pres">
      <dgm:prSet presAssocID="{D68A5C13-4ABD-4A7B-B950-D50CD2B6496F}" presName="node" presStyleLbl="node1" presStyleIdx="0" presStyleCnt="20">
        <dgm:presLayoutVars>
          <dgm:bulletEnabled val="1"/>
        </dgm:presLayoutVars>
      </dgm:prSet>
      <dgm:spPr/>
    </dgm:pt>
    <dgm:pt modelId="{CE6F2282-EFF0-45BA-B606-51EB72204CDE}" type="pres">
      <dgm:prSet presAssocID="{8D595C92-2559-4975-9836-99D00FC3B1A5}" presName="sibTrans" presStyleLbl="bgSibTrans2D1" presStyleIdx="0" presStyleCnt="19"/>
      <dgm:spPr/>
    </dgm:pt>
    <dgm:pt modelId="{E389CBCD-7DD3-4F10-9332-4155BAB582EC}" type="pres">
      <dgm:prSet presAssocID="{AF643A4D-2F5C-429A-9A23-1271F6A2E26F}" presName="compNode" presStyleCnt="0"/>
      <dgm:spPr/>
    </dgm:pt>
    <dgm:pt modelId="{9D1C401D-7F0E-4F38-9B5E-4212DBB6ABD2}" type="pres">
      <dgm:prSet presAssocID="{AF643A4D-2F5C-429A-9A23-1271F6A2E26F}" presName="dummyConnPt" presStyleCnt="0"/>
      <dgm:spPr/>
    </dgm:pt>
    <dgm:pt modelId="{955C9045-ABD9-46BC-A46A-EC089BB1BBB1}" type="pres">
      <dgm:prSet presAssocID="{AF643A4D-2F5C-429A-9A23-1271F6A2E26F}" presName="node" presStyleLbl="node1" presStyleIdx="1" presStyleCnt="20">
        <dgm:presLayoutVars>
          <dgm:bulletEnabled val="1"/>
        </dgm:presLayoutVars>
      </dgm:prSet>
      <dgm:spPr/>
    </dgm:pt>
    <dgm:pt modelId="{C1B75960-697E-47CF-982D-E96C99217E18}" type="pres">
      <dgm:prSet presAssocID="{69E9F3D1-11A3-44B0-A12F-DAAF5A0E139C}" presName="sibTrans" presStyleLbl="bgSibTrans2D1" presStyleIdx="1" presStyleCnt="19"/>
      <dgm:spPr/>
    </dgm:pt>
    <dgm:pt modelId="{CB85B48C-1D9C-4DC8-B0E7-3C114ECA12F0}" type="pres">
      <dgm:prSet presAssocID="{0E5F07F6-458C-43D0-AE7D-C9D21071CC23}" presName="compNode" presStyleCnt="0"/>
      <dgm:spPr/>
    </dgm:pt>
    <dgm:pt modelId="{B9EE81D4-F889-413E-B7CA-70CC6A237B04}" type="pres">
      <dgm:prSet presAssocID="{0E5F07F6-458C-43D0-AE7D-C9D21071CC23}" presName="dummyConnPt" presStyleCnt="0"/>
      <dgm:spPr/>
    </dgm:pt>
    <dgm:pt modelId="{F474BD9A-0715-48D3-B108-A8B61FCDF72D}" type="pres">
      <dgm:prSet presAssocID="{0E5F07F6-458C-43D0-AE7D-C9D21071CC23}" presName="node" presStyleLbl="node1" presStyleIdx="2" presStyleCnt="20">
        <dgm:presLayoutVars>
          <dgm:bulletEnabled val="1"/>
        </dgm:presLayoutVars>
      </dgm:prSet>
      <dgm:spPr/>
    </dgm:pt>
    <dgm:pt modelId="{29C788AB-1475-4C98-81A0-32068B9D1589}" type="pres">
      <dgm:prSet presAssocID="{2A9A2160-AFE1-48DD-B3C7-21E56314C033}" presName="sibTrans" presStyleLbl="bgSibTrans2D1" presStyleIdx="2" presStyleCnt="19"/>
      <dgm:spPr/>
    </dgm:pt>
    <dgm:pt modelId="{EEFA56A8-A341-4886-B9BA-C40EB243A00A}" type="pres">
      <dgm:prSet presAssocID="{7D956AEF-30E8-48A4-AEE2-6521FB723BB0}" presName="compNode" presStyleCnt="0"/>
      <dgm:spPr/>
    </dgm:pt>
    <dgm:pt modelId="{097B0DD0-0E65-4482-AEE8-6DD279403F69}" type="pres">
      <dgm:prSet presAssocID="{7D956AEF-30E8-48A4-AEE2-6521FB723BB0}" presName="dummyConnPt" presStyleCnt="0"/>
      <dgm:spPr/>
    </dgm:pt>
    <dgm:pt modelId="{F8D1C4B0-4D80-4E9F-9355-C7F74DEB9A06}" type="pres">
      <dgm:prSet presAssocID="{7D956AEF-30E8-48A4-AEE2-6521FB723BB0}" presName="node" presStyleLbl="node1" presStyleIdx="3" presStyleCnt="20">
        <dgm:presLayoutVars>
          <dgm:bulletEnabled val="1"/>
        </dgm:presLayoutVars>
      </dgm:prSet>
      <dgm:spPr/>
    </dgm:pt>
    <dgm:pt modelId="{315637AC-F1BD-4E27-968F-A9A55626B019}" type="pres">
      <dgm:prSet presAssocID="{64EFD14F-E651-4BC7-8231-7AC60E4A672A}" presName="sibTrans" presStyleLbl="bgSibTrans2D1" presStyleIdx="3" presStyleCnt="19"/>
      <dgm:spPr/>
    </dgm:pt>
    <dgm:pt modelId="{C6272F49-76FA-4EF0-9A7E-1E0CF347EA32}" type="pres">
      <dgm:prSet presAssocID="{289ACDE5-385F-4101-908F-18395D67CF9A}" presName="compNode" presStyleCnt="0"/>
      <dgm:spPr/>
    </dgm:pt>
    <dgm:pt modelId="{9EB3E510-6A1A-47AB-AB30-6D6BA176F2AC}" type="pres">
      <dgm:prSet presAssocID="{289ACDE5-385F-4101-908F-18395D67CF9A}" presName="dummyConnPt" presStyleCnt="0"/>
      <dgm:spPr/>
    </dgm:pt>
    <dgm:pt modelId="{ADACC094-AAB9-40D4-BBCA-83C4EA70BECD}" type="pres">
      <dgm:prSet presAssocID="{289ACDE5-385F-4101-908F-18395D67CF9A}" presName="node" presStyleLbl="node1" presStyleIdx="4" presStyleCnt="20">
        <dgm:presLayoutVars>
          <dgm:bulletEnabled val="1"/>
        </dgm:presLayoutVars>
      </dgm:prSet>
      <dgm:spPr/>
    </dgm:pt>
    <dgm:pt modelId="{C58CA91B-1A8E-4FC4-973C-CB88EF083C7A}" type="pres">
      <dgm:prSet presAssocID="{8769DC2A-1839-4814-B3EE-D52727C4EBA4}" presName="sibTrans" presStyleLbl="bgSibTrans2D1" presStyleIdx="4" presStyleCnt="19"/>
      <dgm:spPr/>
    </dgm:pt>
    <dgm:pt modelId="{31BEA51B-F298-4999-9381-F9E1D0CE5763}" type="pres">
      <dgm:prSet presAssocID="{6A5516C0-CECF-46DF-8CA4-5E635C2068A8}" presName="compNode" presStyleCnt="0"/>
      <dgm:spPr/>
    </dgm:pt>
    <dgm:pt modelId="{9C88D525-C4FA-496A-8A31-1ECF44C2116D}" type="pres">
      <dgm:prSet presAssocID="{6A5516C0-CECF-46DF-8CA4-5E635C2068A8}" presName="dummyConnPt" presStyleCnt="0"/>
      <dgm:spPr/>
    </dgm:pt>
    <dgm:pt modelId="{DA04AFD1-1018-4EC2-B0B5-D94E112BCAC0}" type="pres">
      <dgm:prSet presAssocID="{6A5516C0-CECF-46DF-8CA4-5E635C2068A8}" presName="node" presStyleLbl="node1" presStyleIdx="5" presStyleCnt="20">
        <dgm:presLayoutVars>
          <dgm:bulletEnabled val="1"/>
        </dgm:presLayoutVars>
      </dgm:prSet>
      <dgm:spPr/>
    </dgm:pt>
    <dgm:pt modelId="{649615D9-2361-4F17-BFAD-4771700D7781}" type="pres">
      <dgm:prSet presAssocID="{3CA02744-B43A-469E-84DF-88AA43560273}" presName="sibTrans" presStyleLbl="bgSibTrans2D1" presStyleIdx="5" presStyleCnt="19"/>
      <dgm:spPr/>
    </dgm:pt>
    <dgm:pt modelId="{649C9C14-1C29-48E7-9D56-D610531920C7}" type="pres">
      <dgm:prSet presAssocID="{05C39F20-9610-42BF-898F-DE349C7B3925}" presName="compNode" presStyleCnt="0"/>
      <dgm:spPr/>
    </dgm:pt>
    <dgm:pt modelId="{990822FA-BA2A-4A50-82B7-3224ED8EF882}" type="pres">
      <dgm:prSet presAssocID="{05C39F20-9610-42BF-898F-DE349C7B3925}" presName="dummyConnPt" presStyleCnt="0"/>
      <dgm:spPr/>
    </dgm:pt>
    <dgm:pt modelId="{59767D71-2D33-4EF2-959C-5D2D8191B6D0}" type="pres">
      <dgm:prSet presAssocID="{05C39F20-9610-42BF-898F-DE349C7B3925}" presName="node" presStyleLbl="node1" presStyleIdx="6" presStyleCnt="20">
        <dgm:presLayoutVars>
          <dgm:bulletEnabled val="1"/>
        </dgm:presLayoutVars>
      </dgm:prSet>
      <dgm:spPr/>
    </dgm:pt>
    <dgm:pt modelId="{6EB8A80C-1C86-4814-B0BD-CB2CC9C59CBD}" type="pres">
      <dgm:prSet presAssocID="{50A33146-D6BB-4B4E-90C7-F1FAC4DB1668}" presName="sibTrans" presStyleLbl="bgSibTrans2D1" presStyleIdx="6" presStyleCnt="19"/>
      <dgm:spPr/>
    </dgm:pt>
    <dgm:pt modelId="{91830AE6-AAD1-4B12-8AA3-C56C0FA024AA}" type="pres">
      <dgm:prSet presAssocID="{0A9E5152-5AB4-4AD7-B522-2DDD5E311D18}" presName="compNode" presStyleCnt="0"/>
      <dgm:spPr/>
    </dgm:pt>
    <dgm:pt modelId="{BCAB174F-6572-46BF-AA35-7EDD3D71C79F}" type="pres">
      <dgm:prSet presAssocID="{0A9E5152-5AB4-4AD7-B522-2DDD5E311D18}" presName="dummyConnPt" presStyleCnt="0"/>
      <dgm:spPr/>
    </dgm:pt>
    <dgm:pt modelId="{E256DF88-AE6E-4304-BE3C-FB1AA5C855E1}" type="pres">
      <dgm:prSet presAssocID="{0A9E5152-5AB4-4AD7-B522-2DDD5E311D18}" presName="node" presStyleLbl="node1" presStyleIdx="7" presStyleCnt="20">
        <dgm:presLayoutVars>
          <dgm:bulletEnabled val="1"/>
        </dgm:presLayoutVars>
      </dgm:prSet>
      <dgm:spPr/>
    </dgm:pt>
    <dgm:pt modelId="{AA086999-4BC7-4586-AFAD-C309C47DB950}" type="pres">
      <dgm:prSet presAssocID="{2BF3866F-8013-4A71-93C6-603BAFBDC878}" presName="sibTrans" presStyleLbl="bgSibTrans2D1" presStyleIdx="7" presStyleCnt="19"/>
      <dgm:spPr/>
    </dgm:pt>
    <dgm:pt modelId="{178C72E0-2B7F-4734-AF61-3327F8320F78}" type="pres">
      <dgm:prSet presAssocID="{2807D0DB-3014-46F2-A176-98138554F79A}" presName="compNode" presStyleCnt="0"/>
      <dgm:spPr/>
    </dgm:pt>
    <dgm:pt modelId="{78230A2B-6587-426D-BA6D-3E6E8BB4FA14}" type="pres">
      <dgm:prSet presAssocID="{2807D0DB-3014-46F2-A176-98138554F79A}" presName="dummyConnPt" presStyleCnt="0"/>
      <dgm:spPr/>
    </dgm:pt>
    <dgm:pt modelId="{39D4E1DF-CAA0-4EEA-80E8-BA2A3E76AC6D}" type="pres">
      <dgm:prSet presAssocID="{2807D0DB-3014-46F2-A176-98138554F79A}" presName="node" presStyleLbl="node1" presStyleIdx="8" presStyleCnt="20">
        <dgm:presLayoutVars>
          <dgm:bulletEnabled val="1"/>
        </dgm:presLayoutVars>
      </dgm:prSet>
      <dgm:spPr/>
    </dgm:pt>
    <dgm:pt modelId="{52F9B978-1EF4-42BF-8BCD-C9D8FDB2CC72}" type="pres">
      <dgm:prSet presAssocID="{EC5C5BE7-8162-4A33-83FF-38D40D37C249}" presName="sibTrans" presStyleLbl="bgSibTrans2D1" presStyleIdx="8" presStyleCnt="19"/>
      <dgm:spPr/>
    </dgm:pt>
    <dgm:pt modelId="{61709B01-AD21-40F3-8425-91FC448F2A84}" type="pres">
      <dgm:prSet presAssocID="{BD135662-1E28-42BB-8A59-280D6A81B1A5}" presName="compNode" presStyleCnt="0"/>
      <dgm:spPr/>
    </dgm:pt>
    <dgm:pt modelId="{AB388ADA-7BAD-4F62-83DD-BAFB8408B361}" type="pres">
      <dgm:prSet presAssocID="{BD135662-1E28-42BB-8A59-280D6A81B1A5}" presName="dummyConnPt" presStyleCnt="0"/>
      <dgm:spPr/>
    </dgm:pt>
    <dgm:pt modelId="{F70DBBD0-446D-40FC-82FD-36D80EAE1EF7}" type="pres">
      <dgm:prSet presAssocID="{BD135662-1E28-42BB-8A59-280D6A81B1A5}" presName="node" presStyleLbl="node1" presStyleIdx="9" presStyleCnt="20">
        <dgm:presLayoutVars>
          <dgm:bulletEnabled val="1"/>
        </dgm:presLayoutVars>
      </dgm:prSet>
      <dgm:spPr/>
    </dgm:pt>
    <dgm:pt modelId="{8A1DABE5-1E1C-45E2-9023-9863EC92D59C}" type="pres">
      <dgm:prSet presAssocID="{CC16A8E9-29B3-411A-BFD1-F798D39B0C92}" presName="sibTrans" presStyleLbl="bgSibTrans2D1" presStyleIdx="9" presStyleCnt="19"/>
      <dgm:spPr/>
    </dgm:pt>
    <dgm:pt modelId="{54F2D872-1B97-4D09-AA59-35CAA3DA3225}" type="pres">
      <dgm:prSet presAssocID="{17C0A762-54C2-41AB-A77A-A936D17C2437}" presName="compNode" presStyleCnt="0"/>
      <dgm:spPr/>
    </dgm:pt>
    <dgm:pt modelId="{E3AF44AE-7C5B-4B9B-97F7-6D46ABC61898}" type="pres">
      <dgm:prSet presAssocID="{17C0A762-54C2-41AB-A77A-A936D17C2437}" presName="dummyConnPt" presStyleCnt="0"/>
      <dgm:spPr/>
    </dgm:pt>
    <dgm:pt modelId="{C713AF80-1DC3-4A63-8F2A-14656DF50CC5}" type="pres">
      <dgm:prSet presAssocID="{17C0A762-54C2-41AB-A77A-A936D17C2437}" presName="node" presStyleLbl="node1" presStyleIdx="10" presStyleCnt="20">
        <dgm:presLayoutVars>
          <dgm:bulletEnabled val="1"/>
        </dgm:presLayoutVars>
      </dgm:prSet>
      <dgm:spPr/>
    </dgm:pt>
    <dgm:pt modelId="{02E2D146-6C07-461B-9175-300F95512ECE}" type="pres">
      <dgm:prSet presAssocID="{C46076F0-9695-4147-BD30-97D63A7A2DBC}" presName="sibTrans" presStyleLbl="bgSibTrans2D1" presStyleIdx="10" presStyleCnt="19"/>
      <dgm:spPr/>
    </dgm:pt>
    <dgm:pt modelId="{93C615B3-6A0B-411B-9EED-B92AED4FFB9C}" type="pres">
      <dgm:prSet presAssocID="{1198D9AD-1E19-41CE-B643-5F28231AB2FD}" presName="compNode" presStyleCnt="0"/>
      <dgm:spPr/>
    </dgm:pt>
    <dgm:pt modelId="{E90E439B-7ACD-4960-B1F5-8D941BBC8CED}" type="pres">
      <dgm:prSet presAssocID="{1198D9AD-1E19-41CE-B643-5F28231AB2FD}" presName="dummyConnPt" presStyleCnt="0"/>
      <dgm:spPr/>
    </dgm:pt>
    <dgm:pt modelId="{AE0924DD-C621-4F77-B9D8-68D3A8A30869}" type="pres">
      <dgm:prSet presAssocID="{1198D9AD-1E19-41CE-B643-5F28231AB2FD}" presName="node" presStyleLbl="node1" presStyleIdx="11" presStyleCnt="20">
        <dgm:presLayoutVars>
          <dgm:bulletEnabled val="1"/>
        </dgm:presLayoutVars>
      </dgm:prSet>
      <dgm:spPr/>
    </dgm:pt>
    <dgm:pt modelId="{87C51226-6EB5-40B7-B3A5-8FCD938F8AFE}" type="pres">
      <dgm:prSet presAssocID="{DA5859C3-4E61-47D0-AECE-56B9A0285B37}" presName="sibTrans" presStyleLbl="bgSibTrans2D1" presStyleIdx="11" presStyleCnt="19"/>
      <dgm:spPr/>
    </dgm:pt>
    <dgm:pt modelId="{F896614B-A2C4-474E-BD4A-8278C408CA4F}" type="pres">
      <dgm:prSet presAssocID="{4F0DF1E4-1A4C-46A9-9A69-FBE7A9506574}" presName="compNode" presStyleCnt="0"/>
      <dgm:spPr/>
    </dgm:pt>
    <dgm:pt modelId="{6BB245F8-8863-4127-851B-7162C61BB183}" type="pres">
      <dgm:prSet presAssocID="{4F0DF1E4-1A4C-46A9-9A69-FBE7A9506574}" presName="dummyConnPt" presStyleCnt="0"/>
      <dgm:spPr/>
    </dgm:pt>
    <dgm:pt modelId="{B245BC9C-2234-4318-BC62-21450D1166BF}" type="pres">
      <dgm:prSet presAssocID="{4F0DF1E4-1A4C-46A9-9A69-FBE7A9506574}" presName="node" presStyleLbl="node1" presStyleIdx="12" presStyleCnt="20">
        <dgm:presLayoutVars>
          <dgm:bulletEnabled val="1"/>
        </dgm:presLayoutVars>
      </dgm:prSet>
      <dgm:spPr/>
    </dgm:pt>
    <dgm:pt modelId="{BCC5F531-02A6-4A01-9D34-9EEB670C423A}" type="pres">
      <dgm:prSet presAssocID="{E5A417EB-6FE0-42F1-95B9-CF23C6BC295F}" presName="sibTrans" presStyleLbl="bgSibTrans2D1" presStyleIdx="12" presStyleCnt="19"/>
      <dgm:spPr/>
    </dgm:pt>
    <dgm:pt modelId="{77423AF4-886D-4C86-B3D4-D710922539AF}" type="pres">
      <dgm:prSet presAssocID="{47B3DD23-6F8A-4A87-B629-AF27A664F62A}" presName="compNode" presStyleCnt="0"/>
      <dgm:spPr/>
    </dgm:pt>
    <dgm:pt modelId="{324130B9-FCA1-4513-9B32-8FE56923EEFF}" type="pres">
      <dgm:prSet presAssocID="{47B3DD23-6F8A-4A87-B629-AF27A664F62A}" presName="dummyConnPt" presStyleCnt="0"/>
      <dgm:spPr/>
    </dgm:pt>
    <dgm:pt modelId="{D64D8B82-E245-4008-839D-901FB29B6F8F}" type="pres">
      <dgm:prSet presAssocID="{47B3DD23-6F8A-4A87-B629-AF27A664F62A}" presName="node" presStyleLbl="node1" presStyleIdx="13" presStyleCnt="20">
        <dgm:presLayoutVars>
          <dgm:bulletEnabled val="1"/>
        </dgm:presLayoutVars>
      </dgm:prSet>
      <dgm:spPr/>
    </dgm:pt>
    <dgm:pt modelId="{3866CB98-04B0-4AA1-8D5F-5C787748B4DF}" type="pres">
      <dgm:prSet presAssocID="{E4665CE9-967C-4024-9880-A4D6F16414E6}" presName="sibTrans" presStyleLbl="bgSibTrans2D1" presStyleIdx="13" presStyleCnt="19"/>
      <dgm:spPr/>
    </dgm:pt>
    <dgm:pt modelId="{430F1B68-CFC9-44D8-AB11-C7BD751361AE}" type="pres">
      <dgm:prSet presAssocID="{E57A2E56-BD5F-419F-AB20-971617F8747F}" presName="compNode" presStyleCnt="0"/>
      <dgm:spPr/>
    </dgm:pt>
    <dgm:pt modelId="{596FCA90-5FA6-4846-80B0-26C0921FACDD}" type="pres">
      <dgm:prSet presAssocID="{E57A2E56-BD5F-419F-AB20-971617F8747F}" presName="dummyConnPt" presStyleCnt="0"/>
      <dgm:spPr/>
    </dgm:pt>
    <dgm:pt modelId="{8E12BC23-0E75-4298-B732-2A0BC9E676A1}" type="pres">
      <dgm:prSet presAssocID="{E57A2E56-BD5F-419F-AB20-971617F8747F}" presName="node" presStyleLbl="node1" presStyleIdx="14" presStyleCnt="20">
        <dgm:presLayoutVars>
          <dgm:bulletEnabled val="1"/>
        </dgm:presLayoutVars>
      </dgm:prSet>
      <dgm:spPr/>
    </dgm:pt>
    <dgm:pt modelId="{DA30CF1B-5878-4D20-9594-17DB558EEF79}" type="pres">
      <dgm:prSet presAssocID="{9F1FF613-8B41-44D2-AEAB-18E728343654}" presName="sibTrans" presStyleLbl="bgSibTrans2D1" presStyleIdx="14" presStyleCnt="19"/>
      <dgm:spPr/>
    </dgm:pt>
    <dgm:pt modelId="{0462CC02-7CB5-4671-9CD6-F970C55C1E9D}" type="pres">
      <dgm:prSet presAssocID="{D407A65F-1795-4689-BA1D-443CA1715AAF}" presName="compNode" presStyleCnt="0"/>
      <dgm:spPr/>
    </dgm:pt>
    <dgm:pt modelId="{737A4C5B-C196-423A-926E-AF5C082530E5}" type="pres">
      <dgm:prSet presAssocID="{D407A65F-1795-4689-BA1D-443CA1715AAF}" presName="dummyConnPt" presStyleCnt="0"/>
      <dgm:spPr/>
    </dgm:pt>
    <dgm:pt modelId="{2542482A-6268-411D-8898-9088AF90BB76}" type="pres">
      <dgm:prSet presAssocID="{D407A65F-1795-4689-BA1D-443CA1715AAF}" presName="node" presStyleLbl="node1" presStyleIdx="15" presStyleCnt="20">
        <dgm:presLayoutVars>
          <dgm:bulletEnabled val="1"/>
        </dgm:presLayoutVars>
      </dgm:prSet>
      <dgm:spPr/>
    </dgm:pt>
    <dgm:pt modelId="{E52B135C-B59E-4A8C-BED9-1D53E25C4578}" type="pres">
      <dgm:prSet presAssocID="{6A1A53F5-267E-4149-919B-C0EACE4BCE05}" presName="sibTrans" presStyleLbl="bgSibTrans2D1" presStyleIdx="15" presStyleCnt="19"/>
      <dgm:spPr/>
    </dgm:pt>
    <dgm:pt modelId="{B4B38198-8EC0-432E-AC97-984CB533544B}" type="pres">
      <dgm:prSet presAssocID="{490CFFCF-CA5C-41CA-AC2F-F7FEE075B80D}" presName="compNode" presStyleCnt="0"/>
      <dgm:spPr/>
    </dgm:pt>
    <dgm:pt modelId="{3B899C91-B033-4F99-AD89-976A24D6E4DA}" type="pres">
      <dgm:prSet presAssocID="{490CFFCF-CA5C-41CA-AC2F-F7FEE075B80D}" presName="dummyConnPt" presStyleCnt="0"/>
      <dgm:spPr/>
    </dgm:pt>
    <dgm:pt modelId="{2DCB11F1-354A-460D-ACD6-5D0B149037FE}" type="pres">
      <dgm:prSet presAssocID="{490CFFCF-CA5C-41CA-AC2F-F7FEE075B80D}" presName="node" presStyleLbl="node1" presStyleIdx="16" presStyleCnt="20">
        <dgm:presLayoutVars>
          <dgm:bulletEnabled val="1"/>
        </dgm:presLayoutVars>
      </dgm:prSet>
      <dgm:spPr/>
    </dgm:pt>
    <dgm:pt modelId="{79A0317D-9AAC-4263-ADA8-E689466011B4}" type="pres">
      <dgm:prSet presAssocID="{0D5C3FC8-24B5-4A70-BD26-D837E470529B}" presName="sibTrans" presStyleLbl="bgSibTrans2D1" presStyleIdx="16" presStyleCnt="19"/>
      <dgm:spPr/>
    </dgm:pt>
    <dgm:pt modelId="{0B51103A-998A-4A7A-B3F9-AF82B1F3B597}" type="pres">
      <dgm:prSet presAssocID="{0C050F8C-A34D-48BD-88A0-8B1DD0CD5406}" presName="compNode" presStyleCnt="0"/>
      <dgm:spPr/>
    </dgm:pt>
    <dgm:pt modelId="{AEB42420-DA03-4787-B2F5-07127FE08681}" type="pres">
      <dgm:prSet presAssocID="{0C050F8C-A34D-48BD-88A0-8B1DD0CD5406}" presName="dummyConnPt" presStyleCnt="0"/>
      <dgm:spPr/>
    </dgm:pt>
    <dgm:pt modelId="{1B0D4AA4-BFB2-4CA6-9CD7-736D8DA7CF5D}" type="pres">
      <dgm:prSet presAssocID="{0C050F8C-A34D-48BD-88A0-8B1DD0CD5406}" presName="node" presStyleLbl="node1" presStyleIdx="17" presStyleCnt="20">
        <dgm:presLayoutVars>
          <dgm:bulletEnabled val="1"/>
        </dgm:presLayoutVars>
      </dgm:prSet>
      <dgm:spPr/>
    </dgm:pt>
    <dgm:pt modelId="{C11AA0D3-7438-4794-9371-DF4F4DBDEC3A}" type="pres">
      <dgm:prSet presAssocID="{FAE09463-AA74-4513-960D-95D1C86CF45E}" presName="sibTrans" presStyleLbl="bgSibTrans2D1" presStyleIdx="17" presStyleCnt="19"/>
      <dgm:spPr/>
    </dgm:pt>
    <dgm:pt modelId="{534BC438-33D8-4989-9047-B8A6B4C10D52}" type="pres">
      <dgm:prSet presAssocID="{22761D3B-E6A2-4D51-A251-82AA0BA8BD16}" presName="compNode" presStyleCnt="0"/>
      <dgm:spPr/>
    </dgm:pt>
    <dgm:pt modelId="{9D09D2C0-97E2-4794-A923-3B5FE4040A6B}" type="pres">
      <dgm:prSet presAssocID="{22761D3B-E6A2-4D51-A251-82AA0BA8BD16}" presName="dummyConnPt" presStyleCnt="0"/>
      <dgm:spPr/>
    </dgm:pt>
    <dgm:pt modelId="{82E0F1D7-4AAC-4DF1-8F97-A831A597877A}" type="pres">
      <dgm:prSet presAssocID="{22761D3B-E6A2-4D51-A251-82AA0BA8BD16}" presName="node" presStyleLbl="node1" presStyleIdx="18" presStyleCnt="20">
        <dgm:presLayoutVars>
          <dgm:bulletEnabled val="1"/>
        </dgm:presLayoutVars>
      </dgm:prSet>
      <dgm:spPr/>
    </dgm:pt>
    <dgm:pt modelId="{8269D222-66C1-4968-A05D-84FD46AF95CD}" type="pres">
      <dgm:prSet presAssocID="{7330EF46-D42B-426B-99ED-EA38CF253EA0}" presName="sibTrans" presStyleLbl="bgSibTrans2D1" presStyleIdx="18" presStyleCnt="19"/>
      <dgm:spPr/>
    </dgm:pt>
    <dgm:pt modelId="{10AC5986-FAA2-480D-A461-AB841184DF32}" type="pres">
      <dgm:prSet presAssocID="{48F63E1A-7D62-4E29-BE89-FCB8C7D30683}" presName="compNode" presStyleCnt="0"/>
      <dgm:spPr/>
    </dgm:pt>
    <dgm:pt modelId="{A6392728-E070-4CBC-8A23-91971250389F}" type="pres">
      <dgm:prSet presAssocID="{48F63E1A-7D62-4E29-BE89-FCB8C7D30683}" presName="dummyConnPt" presStyleCnt="0"/>
      <dgm:spPr/>
    </dgm:pt>
    <dgm:pt modelId="{2104F56F-91A9-419C-9069-E4D03C6D6F3D}" type="pres">
      <dgm:prSet presAssocID="{48F63E1A-7D62-4E29-BE89-FCB8C7D30683}" presName="node" presStyleLbl="node1" presStyleIdx="19" presStyleCnt="20">
        <dgm:presLayoutVars>
          <dgm:bulletEnabled val="1"/>
        </dgm:presLayoutVars>
      </dgm:prSet>
      <dgm:spPr/>
    </dgm:pt>
  </dgm:ptLst>
  <dgm:cxnLst>
    <dgm:cxn modelId="{BC48E302-35F3-4D69-AD5F-900D91A384FB}" srcId="{17D346B8-2DE6-4FB8-B14D-7AFCBA18A4E8}" destId="{1198D9AD-1E19-41CE-B643-5F28231AB2FD}" srcOrd="11" destOrd="0" parTransId="{732CC6E6-4944-4A6F-8DB9-C9C49EFEC6DA}" sibTransId="{DA5859C3-4E61-47D0-AECE-56B9A0285B37}"/>
    <dgm:cxn modelId="{FEB1200F-632A-44EF-9481-032FECDE46D6}" srcId="{17D346B8-2DE6-4FB8-B14D-7AFCBA18A4E8}" destId="{0C050F8C-A34D-48BD-88A0-8B1DD0CD5406}" srcOrd="17" destOrd="0" parTransId="{DF07BA0A-80BF-46B4-BF0E-989B686270F4}" sibTransId="{FAE09463-AA74-4513-960D-95D1C86CF45E}"/>
    <dgm:cxn modelId="{B1D7FA10-26AF-43DF-B2C0-9BC3892B2E8D}" srcId="{17D346B8-2DE6-4FB8-B14D-7AFCBA18A4E8}" destId="{47B3DD23-6F8A-4A87-B629-AF27A664F62A}" srcOrd="13" destOrd="0" parTransId="{720B51C9-EE5F-4915-B8DA-A59A9FDC3D29}" sibTransId="{E4665CE9-967C-4024-9880-A4D6F16414E6}"/>
    <dgm:cxn modelId="{E5C6E011-D05B-494C-AE1A-D34996971B0A}" type="presOf" srcId="{4F0DF1E4-1A4C-46A9-9A69-FBE7A9506574}" destId="{B245BC9C-2234-4318-BC62-21450D1166BF}" srcOrd="0" destOrd="0" presId="urn:microsoft.com/office/officeart/2005/8/layout/bProcess4"/>
    <dgm:cxn modelId="{84016217-49E9-4A63-9858-A5B1F3CA65CF}" type="presOf" srcId="{64EFD14F-E651-4BC7-8231-7AC60E4A672A}" destId="{315637AC-F1BD-4E27-968F-A9A55626B019}" srcOrd="0" destOrd="0" presId="urn:microsoft.com/office/officeart/2005/8/layout/bProcess4"/>
    <dgm:cxn modelId="{987C3C1B-871A-49F1-82C1-30DF94E15436}" srcId="{17D346B8-2DE6-4FB8-B14D-7AFCBA18A4E8}" destId="{289ACDE5-385F-4101-908F-18395D67CF9A}" srcOrd="4" destOrd="0" parTransId="{12C3BADA-859B-4048-8018-7266B0756761}" sibTransId="{8769DC2A-1839-4814-B3EE-D52727C4EBA4}"/>
    <dgm:cxn modelId="{7822781D-BEAE-44E9-8C58-604FC6716FC1}" type="presOf" srcId="{50A33146-D6BB-4B4E-90C7-F1FAC4DB1668}" destId="{6EB8A80C-1C86-4814-B0BD-CB2CC9C59CBD}" srcOrd="0" destOrd="0" presId="urn:microsoft.com/office/officeart/2005/8/layout/bProcess4"/>
    <dgm:cxn modelId="{50D58621-ACC4-4486-A6D5-94FBEE3A9D3B}" srcId="{17D346B8-2DE6-4FB8-B14D-7AFCBA18A4E8}" destId="{48F63E1A-7D62-4E29-BE89-FCB8C7D30683}" srcOrd="19" destOrd="0" parTransId="{FFC3FA0C-89CF-40CB-A6C2-D137791D7F88}" sibTransId="{4838CF59-61B8-4425-9F39-E66AF3038AE1}"/>
    <dgm:cxn modelId="{FC3EC123-8EA6-4173-9AFF-213AC579F5A1}" srcId="{17D346B8-2DE6-4FB8-B14D-7AFCBA18A4E8}" destId="{490CFFCF-CA5C-41CA-AC2F-F7FEE075B80D}" srcOrd="16" destOrd="0" parTransId="{1AB7ACB1-04F2-42AB-837F-654406943540}" sibTransId="{0D5C3FC8-24B5-4A70-BD26-D837E470529B}"/>
    <dgm:cxn modelId="{3B362724-F9A9-45C8-93BD-4E39B56F1AB6}" type="presOf" srcId="{C46076F0-9695-4147-BD30-97D63A7A2DBC}" destId="{02E2D146-6C07-461B-9175-300F95512ECE}" srcOrd="0" destOrd="0" presId="urn:microsoft.com/office/officeart/2005/8/layout/bProcess4"/>
    <dgm:cxn modelId="{71046529-CD7B-4E30-9988-C00F8FF35D3C}" srcId="{17D346B8-2DE6-4FB8-B14D-7AFCBA18A4E8}" destId="{0E5F07F6-458C-43D0-AE7D-C9D21071CC23}" srcOrd="2" destOrd="0" parTransId="{32B6006C-C405-443D-82D6-15D1B7813DD2}" sibTransId="{2A9A2160-AFE1-48DD-B3C7-21E56314C033}"/>
    <dgm:cxn modelId="{C4F17F2A-D4F4-43FD-AD2B-5B751CE99AFE}" type="presOf" srcId="{3CA02744-B43A-469E-84DF-88AA43560273}" destId="{649615D9-2361-4F17-BFAD-4771700D7781}" srcOrd="0" destOrd="0" presId="urn:microsoft.com/office/officeart/2005/8/layout/bProcess4"/>
    <dgm:cxn modelId="{BC28132B-80BE-40DE-967C-05E5BA31E9D9}" type="presOf" srcId="{2807D0DB-3014-46F2-A176-98138554F79A}" destId="{39D4E1DF-CAA0-4EEA-80E8-BA2A3E76AC6D}" srcOrd="0" destOrd="0" presId="urn:microsoft.com/office/officeart/2005/8/layout/bProcess4"/>
    <dgm:cxn modelId="{D0B67535-AA36-4D1D-8C79-FE5B888610D6}" srcId="{17D346B8-2DE6-4FB8-B14D-7AFCBA18A4E8}" destId="{E57A2E56-BD5F-419F-AB20-971617F8747F}" srcOrd="14" destOrd="0" parTransId="{1721B7D4-089F-4658-9322-D1884B01E572}" sibTransId="{9F1FF613-8B41-44D2-AEAB-18E728343654}"/>
    <dgm:cxn modelId="{BA132F39-B40C-4794-9266-15ED68C86E6F}" type="presOf" srcId="{6A5516C0-CECF-46DF-8CA4-5E635C2068A8}" destId="{DA04AFD1-1018-4EC2-B0B5-D94E112BCAC0}" srcOrd="0" destOrd="0" presId="urn:microsoft.com/office/officeart/2005/8/layout/bProcess4"/>
    <dgm:cxn modelId="{4A224F3D-65FD-4170-9786-6FDB09A3448B}" type="presOf" srcId="{69E9F3D1-11A3-44B0-A12F-DAAF5A0E139C}" destId="{C1B75960-697E-47CF-982D-E96C99217E18}" srcOrd="0" destOrd="0" presId="urn:microsoft.com/office/officeart/2005/8/layout/bProcess4"/>
    <dgm:cxn modelId="{B1EC2D3E-1E24-4CB9-A679-2BD4F77AEC79}" type="presOf" srcId="{D407A65F-1795-4689-BA1D-443CA1715AAF}" destId="{2542482A-6268-411D-8898-9088AF90BB76}" srcOrd="0" destOrd="0" presId="urn:microsoft.com/office/officeart/2005/8/layout/bProcess4"/>
    <dgm:cxn modelId="{EDDBDD40-2E1C-446B-88B1-6AAEAC3180BF}" srcId="{17D346B8-2DE6-4FB8-B14D-7AFCBA18A4E8}" destId="{0A9E5152-5AB4-4AD7-B522-2DDD5E311D18}" srcOrd="7" destOrd="0" parTransId="{80B1F136-3EC2-426F-895F-DD682CC461CE}" sibTransId="{2BF3866F-8013-4A71-93C6-603BAFBDC878}"/>
    <dgm:cxn modelId="{60B33E5C-B5F8-46B3-ADA4-9B1DF83108C6}" type="presOf" srcId="{48F63E1A-7D62-4E29-BE89-FCB8C7D30683}" destId="{2104F56F-91A9-419C-9069-E4D03C6D6F3D}" srcOrd="0" destOrd="0" presId="urn:microsoft.com/office/officeart/2005/8/layout/bProcess4"/>
    <dgm:cxn modelId="{F23D1841-4692-45D7-9277-5F3D9640AE43}" type="presOf" srcId="{289ACDE5-385F-4101-908F-18395D67CF9A}" destId="{ADACC094-AAB9-40D4-BBCA-83C4EA70BECD}" srcOrd="0" destOrd="0" presId="urn:microsoft.com/office/officeart/2005/8/layout/bProcess4"/>
    <dgm:cxn modelId="{D5635761-C700-4534-B065-10FC7876ABA6}" srcId="{17D346B8-2DE6-4FB8-B14D-7AFCBA18A4E8}" destId="{17C0A762-54C2-41AB-A77A-A936D17C2437}" srcOrd="10" destOrd="0" parTransId="{ED5C4C9B-5FF3-48D9-B9B1-21DF55DA5FD1}" sibTransId="{C46076F0-9695-4147-BD30-97D63A7A2DBC}"/>
    <dgm:cxn modelId="{F4537643-82FB-47B0-BE5E-AA88F6979D9D}" type="presOf" srcId="{0D5C3FC8-24B5-4A70-BD26-D837E470529B}" destId="{79A0317D-9AAC-4263-ADA8-E689466011B4}" srcOrd="0" destOrd="0" presId="urn:microsoft.com/office/officeart/2005/8/layout/bProcess4"/>
    <dgm:cxn modelId="{8C511F67-60E0-4529-9F3B-B51126127724}" type="presOf" srcId="{E57A2E56-BD5F-419F-AB20-971617F8747F}" destId="{8E12BC23-0E75-4298-B732-2A0BC9E676A1}" srcOrd="0" destOrd="0" presId="urn:microsoft.com/office/officeart/2005/8/layout/bProcess4"/>
    <dgm:cxn modelId="{8B85474E-C6C5-4B40-B302-AF8E586BDBAC}" type="presOf" srcId="{22761D3B-E6A2-4D51-A251-82AA0BA8BD16}" destId="{82E0F1D7-4AAC-4DF1-8F97-A831A597877A}" srcOrd="0" destOrd="0" presId="urn:microsoft.com/office/officeart/2005/8/layout/bProcess4"/>
    <dgm:cxn modelId="{C999EB4F-0D5D-4AC6-A33B-89AC88F2D52E}" type="presOf" srcId="{D68A5C13-4ABD-4A7B-B950-D50CD2B6496F}" destId="{8EE37AC2-C63F-462D-9799-5767B345AD61}" srcOrd="0" destOrd="0" presId="urn:microsoft.com/office/officeart/2005/8/layout/bProcess4"/>
    <dgm:cxn modelId="{2C35C170-F553-47FE-9691-C50DD5803447}" type="presOf" srcId="{1198D9AD-1E19-41CE-B643-5F28231AB2FD}" destId="{AE0924DD-C621-4F77-B9D8-68D3A8A30869}" srcOrd="0" destOrd="0" presId="urn:microsoft.com/office/officeart/2005/8/layout/bProcess4"/>
    <dgm:cxn modelId="{4A1E0872-E3BD-4255-89AE-DCD04591D6D5}" srcId="{17D346B8-2DE6-4FB8-B14D-7AFCBA18A4E8}" destId="{7D956AEF-30E8-48A4-AEE2-6521FB723BB0}" srcOrd="3" destOrd="0" parTransId="{142DACC2-8835-44ED-AC8C-5273013A5C56}" sibTransId="{64EFD14F-E651-4BC7-8231-7AC60E4A672A}"/>
    <dgm:cxn modelId="{384F5373-79F1-42AA-980C-A0B8599E2C9B}" srcId="{17D346B8-2DE6-4FB8-B14D-7AFCBA18A4E8}" destId="{D407A65F-1795-4689-BA1D-443CA1715AAF}" srcOrd="15" destOrd="0" parTransId="{8F08CF6C-EAE0-4B14-8A7C-59B23095C235}" sibTransId="{6A1A53F5-267E-4149-919B-C0EACE4BCE05}"/>
    <dgm:cxn modelId="{FCCA7753-DD2A-4EDA-AEF7-DCB43859D68D}" srcId="{17D346B8-2DE6-4FB8-B14D-7AFCBA18A4E8}" destId="{6A5516C0-CECF-46DF-8CA4-5E635C2068A8}" srcOrd="5" destOrd="0" parTransId="{7668EFAF-04A3-4540-9AEA-C980CE097014}" sibTransId="{3CA02744-B43A-469E-84DF-88AA43560273}"/>
    <dgm:cxn modelId="{854D5B79-FEE7-4A44-80A4-48B2A2421639}" type="presOf" srcId="{0A9E5152-5AB4-4AD7-B522-2DDD5E311D18}" destId="{E256DF88-AE6E-4304-BE3C-FB1AA5C855E1}" srcOrd="0" destOrd="0" presId="urn:microsoft.com/office/officeart/2005/8/layout/bProcess4"/>
    <dgm:cxn modelId="{6B1F5679-FAB2-4E96-978D-5B86652E221E}" type="presOf" srcId="{E5A417EB-6FE0-42F1-95B9-CF23C6BC295F}" destId="{BCC5F531-02A6-4A01-9D34-9EEB670C423A}" srcOrd="0" destOrd="0" presId="urn:microsoft.com/office/officeart/2005/8/layout/bProcess4"/>
    <dgm:cxn modelId="{7CD5B059-1FF2-4A3D-9D31-5473FAE3A75D}" srcId="{17D346B8-2DE6-4FB8-B14D-7AFCBA18A4E8}" destId="{4F0DF1E4-1A4C-46A9-9A69-FBE7A9506574}" srcOrd="12" destOrd="0" parTransId="{4F4D4003-63BC-4CD4-A5F9-DD89BA0A9F92}" sibTransId="{E5A417EB-6FE0-42F1-95B9-CF23C6BC295F}"/>
    <dgm:cxn modelId="{8553257F-DC60-48C2-BF79-D88B8D0DCDD8}" type="presOf" srcId="{6A1A53F5-267E-4149-919B-C0EACE4BCE05}" destId="{E52B135C-B59E-4A8C-BED9-1D53E25C4578}" srcOrd="0" destOrd="0" presId="urn:microsoft.com/office/officeart/2005/8/layout/bProcess4"/>
    <dgm:cxn modelId="{E3C9837F-A12A-443E-8184-78BF848AA9C1}" type="presOf" srcId="{05C39F20-9610-42BF-898F-DE349C7B3925}" destId="{59767D71-2D33-4EF2-959C-5D2D8191B6D0}" srcOrd="0" destOrd="0" presId="urn:microsoft.com/office/officeart/2005/8/layout/bProcess4"/>
    <dgm:cxn modelId="{BE5E1783-0790-4307-A764-1932BD65E835}" type="presOf" srcId="{8769DC2A-1839-4814-B3EE-D52727C4EBA4}" destId="{C58CA91B-1A8E-4FC4-973C-CB88EF083C7A}" srcOrd="0" destOrd="0" presId="urn:microsoft.com/office/officeart/2005/8/layout/bProcess4"/>
    <dgm:cxn modelId="{B1700B85-EE33-4241-9F8E-DFB92D5E3BCA}" srcId="{17D346B8-2DE6-4FB8-B14D-7AFCBA18A4E8}" destId="{D68A5C13-4ABD-4A7B-B950-D50CD2B6496F}" srcOrd="0" destOrd="0" parTransId="{B35D0F47-F8D0-482C-A822-010E5163DB2C}" sibTransId="{8D595C92-2559-4975-9836-99D00FC3B1A5}"/>
    <dgm:cxn modelId="{AAFE7085-A365-4EC6-9169-34CE5F0537CD}" type="presOf" srcId="{490CFFCF-CA5C-41CA-AC2F-F7FEE075B80D}" destId="{2DCB11F1-354A-460D-ACD6-5D0B149037FE}" srcOrd="0" destOrd="0" presId="urn:microsoft.com/office/officeart/2005/8/layout/bProcess4"/>
    <dgm:cxn modelId="{E8A6718E-1B88-4598-9612-3BFD3936D5D2}" srcId="{17D346B8-2DE6-4FB8-B14D-7AFCBA18A4E8}" destId="{AF643A4D-2F5C-429A-9A23-1271F6A2E26F}" srcOrd="1" destOrd="0" parTransId="{39AFB028-CC47-4864-8DBA-321EB0087E69}" sibTransId="{69E9F3D1-11A3-44B0-A12F-DAAF5A0E139C}"/>
    <dgm:cxn modelId="{A2444B90-8EF8-41DE-8B8D-C25779B577D3}" srcId="{17D346B8-2DE6-4FB8-B14D-7AFCBA18A4E8}" destId="{2807D0DB-3014-46F2-A176-98138554F79A}" srcOrd="8" destOrd="0" parTransId="{D0587644-B31E-4D61-B4E8-21ECC659B75B}" sibTransId="{EC5C5BE7-8162-4A33-83FF-38D40D37C249}"/>
    <dgm:cxn modelId="{528A5A92-2962-469B-A397-6B2AEBB8BCE4}" type="presOf" srcId="{7330EF46-D42B-426B-99ED-EA38CF253EA0}" destId="{8269D222-66C1-4968-A05D-84FD46AF95CD}" srcOrd="0" destOrd="0" presId="urn:microsoft.com/office/officeart/2005/8/layout/bProcess4"/>
    <dgm:cxn modelId="{4AD30795-AD8C-49EC-AA0D-515C21562ECC}" type="presOf" srcId="{17D346B8-2DE6-4FB8-B14D-7AFCBA18A4E8}" destId="{F218A73F-9D19-4132-995A-B5CF212B06B3}" srcOrd="0" destOrd="0" presId="urn:microsoft.com/office/officeart/2005/8/layout/bProcess4"/>
    <dgm:cxn modelId="{A857D097-E064-4DB2-903B-34E60E4A5624}" type="presOf" srcId="{EC5C5BE7-8162-4A33-83FF-38D40D37C249}" destId="{52F9B978-1EF4-42BF-8BCD-C9D8FDB2CC72}" srcOrd="0" destOrd="0" presId="urn:microsoft.com/office/officeart/2005/8/layout/bProcess4"/>
    <dgm:cxn modelId="{207AD7A6-EA8D-4611-8814-F4D37E1D9E13}" type="presOf" srcId="{8D595C92-2559-4975-9836-99D00FC3B1A5}" destId="{CE6F2282-EFF0-45BA-B606-51EB72204CDE}" srcOrd="0" destOrd="0" presId="urn:microsoft.com/office/officeart/2005/8/layout/bProcess4"/>
    <dgm:cxn modelId="{9E2EF6A9-7530-4621-95BE-1F0953CF606F}" type="presOf" srcId="{9F1FF613-8B41-44D2-AEAB-18E728343654}" destId="{DA30CF1B-5878-4D20-9594-17DB558EEF79}" srcOrd="0" destOrd="0" presId="urn:microsoft.com/office/officeart/2005/8/layout/bProcess4"/>
    <dgm:cxn modelId="{AB4655B1-C257-4F62-B93D-209A7100FF7C}" type="presOf" srcId="{2A9A2160-AFE1-48DD-B3C7-21E56314C033}" destId="{29C788AB-1475-4C98-81A0-32068B9D1589}" srcOrd="0" destOrd="0" presId="urn:microsoft.com/office/officeart/2005/8/layout/bProcess4"/>
    <dgm:cxn modelId="{9C9F81B1-BB82-424F-A034-10698F223EA4}" type="presOf" srcId="{DA5859C3-4E61-47D0-AECE-56B9A0285B37}" destId="{87C51226-6EB5-40B7-B3A5-8FCD938F8AFE}" srcOrd="0" destOrd="0" presId="urn:microsoft.com/office/officeart/2005/8/layout/bProcess4"/>
    <dgm:cxn modelId="{824451B7-56A4-4B92-A680-07FBCAFFCEA9}" type="presOf" srcId="{CC16A8E9-29B3-411A-BFD1-F798D39B0C92}" destId="{8A1DABE5-1E1C-45E2-9023-9863EC92D59C}" srcOrd="0" destOrd="0" presId="urn:microsoft.com/office/officeart/2005/8/layout/bProcess4"/>
    <dgm:cxn modelId="{A1005EBA-5B22-40B6-8B63-635C3469E4CC}" type="presOf" srcId="{2BF3866F-8013-4A71-93C6-603BAFBDC878}" destId="{AA086999-4BC7-4586-AFAD-C309C47DB950}" srcOrd="0" destOrd="0" presId="urn:microsoft.com/office/officeart/2005/8/layout/bProcess4"/>
    <dgm:cxn modelId="{B30DA9BB-9444-4B74-B182-EF0D0CC3ED22}" type="presOf" srcId="{BD135662-1E28-42BB-8A59-280D6A81B1A5}" destId="{F70DBBD0-446D-40FC-82FD-36D80EAE1EF7}" srcOrd="0" destOrd="0" presId="urn:microsoft.com/office/officeart/2005/8/layout/bProcess4"/>
    <dgm:cxn modelId="{DD7351BD-5F38-4FD2-8D85-B63265D27687}" type="presOf" srcId="{0C050F8C-A34D-48BD-88A0-8B1DD0CD5406}" destId="{1B0D4AA4-BFB2-4CA6-9CD7-736D8DA7CF5D}" srcOrd="0" destOrd="0" presId="urn:microsoft.com/office/officeart/2005/8/layout/bProcess4"/>
    <dgm:cxn modelId="{BD7D65C0-D36F-4B46-8210-298D81C6B93B}" srcId="{17D346B8-2DE6-4FB8-B14D-7AFCBA18A4E8}" destId="{05C39F20-9610-42BF-898F-DE349C7B3925}" srcOrd="6" destOrd="0" parTransId="{69EAEEF8-3F2A-48DA-8B5A-5861A0B9D1C7}" sibTransId="{50A33146-D6BB-4B4E-90C7-F1FAC4DB1668}"/>
    <dgm:cxn modelId="{3C7B87D4-3CFD-418D-A1AF-32EEBA734A67}" type="presOf" srcId="{AF643A4D-2F5C-429A-9A23-1271F6A2E26F}" destId="{955C9045-ABD9-46BC-A46A-EC089BB1BBB1}" srcOrd="0" destOrd="0" presId="urn:microsoft.com/office/officeart/2005/8/layout/bProcess4"/>
    <dgm:cxn modelId="{9FABF0DD-3583-4E2A-BF11-363830A84407}" type="presOf" srcId="{7D956AEF-30E8-48A4-AEE2-6521FB723BB0}" destId="{F8D1C4B0-4D80-4E9F-9355-C7F74DEB9A06}" srcOrd="0" destOrd="0" presId="urn:microsoft.com/office/officeart/2005/8/layout/bProcess4"/>
    <dgm:cxn modelId="{57D73ADE-1801-4726-901E-C4846CA07271}" type="presOf" srcId="{17C0A762-54C2-41AB-A77A-A936D17C2437}" destId="{C713AF80-1DC3-4A63-8F2A-14656DF50CC5}" srcOrd="0" destOrd="0" presId="urn:microsoft.com/office/officeart/2005/8/layout/bProcess4"/>
    <dgm:cxn modelId="{192594DF-3595-4042-BC3E-83390940EDFE}" type="presOf" srcId="{FAE09463-AA74-4513-960D-95D1C86CF45E}" destId="{C11AA0D3-7438-4794-9371-DF4F4DBDEC3A}" srcOrd="0" destOrd="0" presId="urn:microsoft.com/office/officeart/2005/8/layout/bProcess4"/>
    <dgm:cxn modelId="{5E33CBF1-2A9F-4C4C-BD31-699CF4D54A47}" srcId="{17D346B8-2DE6-4FB8-B14D-7AFCBA18A4E8}" destId="{22761D3B-E6A2-4D51-A251-82AA0BA8BD16}" srcOrd="18" destOrd="0" parTransId="{8A14B9FF-F2EB-4424-94FC-E08A057DB14C}" sibTransId="{7330EF46-D42B-426B-99ED-EA38CF253EA0}"/>
    <dgm:cxn modelId="{4E2BABF2-02E1-4C1B-B33D-A007FD3D6398}" type="presOf" srcId="{0E5F07F6-458C-43D0-AE7D-C9D21071CC23}" destId="{F474BD9A-0715-48D3-B108-A8B61FCDF72D}" srcOrd="0" destOrd="0" presId="urn:microsoft.com/office/officeart/2005/8/layout/bProcess4"/>
    <dgm:cxn modelId="{5D108AF4-226D-43F8-BFA1-A1C59AF20545}" type="presOf" srcId="{E4665CE9-967C-4024-9880-A4D6F16414E6}" destId="{3866CB98-04B0-4AA1-8D5F-5C787748B4DF}" srcOrd="0" destOrd="0" presId="urn:microsoft.com/office/officeart/2005/8/layout/bProcess4"/>
    <dgm:cxn modelId="{F4F84BF7-E234-4A1B-BC25-8D18F5F10516}" type="presOf" srcId="{47B3DD23-6F8A-4A87-B629-AF27A664F62A}" destId="{D64D8B82-E245-4008-839D-901FB29B6F8F}" srcOrd="0" destOrd="0" presId="urn:microsoft.com/office/officeart/2005/8/layout/bProcess4"/>
    <dgm:cxn modelId="{BC879AF8-5A3E-403D-9787-A2B2D6763B3F}" srcId="{17D346B8-2DE6-4FB8-B14D-7AFCBA18A4E8}" destId="{BD135662-1E28-42BB-8A59-280D6A81B1A5}" srcOrd="9" destOrd="0" parTransId="{DC125955-671E-453C-AE25-DD42B553D257}" sibTransId="{CC16A8E9-29B3-411A-BFD1-F798D39B0C92}"/>
    <dgm:cxn modelId="{9080760B-D542-4C5F-BE4F-B67590EC91D4}" type="presParOf" srcId="{F218A73F-9D19-4132-995A-B5CF212B06B3}" destId="{74870C48-EF29-42DF-9852-A2AD13D68782}" srcOrd="0" destOrd="0" presId="urn:microsoft.com/office/officeart/2005/8/layout/bProcess4"/>
    <dgm:cxn modelId="{4FE0D2F4-7B4F-4DBF-A7F1-C91BB2DA6931}" type="presParOf" srcId="{74870C48-EF29-42DF-9852-A2AD13D68782}" destId="{D5D1E338-1E72-442C-B298-30089822B2A4}" srcOrd="0" destOrd="0" presId="urn:microsoft.com/office/officeart/2005/8/layout/bProcess4"/>
    <dgm:cxn modelId="{E0051951-59BD-429C-9597-DE2FBCC243A8}" type="presParOf" srcId="{74870C48-EF29-42DF-9852-A2AD13D68782}" destId="{8EE37AC2-C63F-462D-9799-5767B345AD61}" srcOrd="1" destOrd="0" presId="urn:microsoft.com/office/officeart/2005/8/layout/bProcess4"/>
    <dgm:cxn modelId="{9778F1D4-6573-4863-9D22-5AA0AEA26CB1}" type="presParOf" srcId="{F218A73F-9D19-4132-995A-B5CF212B06B3}" destId="{CE6F2282-EFF0-45BA-B606-51EB72204CDE}" srcOrd="1" destOrd="0" presId="urn:microsoft.com/office/officeart/2005/8/layout/bProcess4"/>
    <dgm:cxn modelId="{07478F46-B3F1-4657-83D7-66F18CE64D46}" type="presParOf" srcId="{F218A73F-9D19-4132-995A-B5CF212B06B3}" destId="{E389CBCD-7DD3-4F10-9332-4155BAB582EC}" srcOrd="2" destOrd="0" presId="urn:microsoft.com/office/officeart/2005/8/layout/bProcess4"/>
    <dgm:cxn modelId="{DBF21684-2405-4DE4-8B3C-A0024C48EB97}" type="presParOf" srcId="{E389CBCD-7DD3-4F10-9332-4155BAB582EC}" destId="{9D1C401D-7F0E-4F38-9B5E-4212DBB6ABD2}" srcOrd="0" destOrd="0" presId="urn:microsoft.com/office/officeart/2005/8/layout/bProcess4"/>
    <dgm:cxn modelId="{CDC0222C-6C54-4E6E-9135-A565807FE35F}" type="presParOf" srcId="{E389CBCD-7DD3-4F10-9332-4155BAB582EC}" destId="{955C9045-ABD9-46BC-A46A-EC089BB1BBB1}" srcOrd="1" destOrd="0" presId="urn:microsoft.com/office/officeart/2005/8/layout/bProcess4"/>
    <dgm:cxn modelId="{BB39ABB3-23C5-42EB-993E-3DB9B65C2357}" type="presParOf" srcId="{F218A73F-9D19-4132-995A-B5CF212B06B3}" destId="{C1B75960-697E-47CF-982D-E96C99217E18}" srcOrd="3" destOrd="0" presId="urn:microsoft.com/office/officeart/2005/8/layout/bProcess4"/>
    <dgm:cxn modelId="{FFA8AF35-4855-47B6-B719-CA0F00F326F4}" type="presParOf" srcId="{F218A73F-9D19-4132-995A-B5CF212B06B3}" destId="{CB85B48C-1D9C-4DC8-B0E7-3C114ECA12F0}" srcOrd="4" destOrd="0" presId="urn:microsoft.com/office/officeart/2005/8/layout/bProcess4"/>
    <dgm:cxn modelId="{7F283B99-5998-49AC-A979-19013094CA52}" type="presParOf" srcId="{CB85B48C-1D9C-4DC8-B0E7-3C114ECA12F0}" destId="{B9EE81D4-F889-413E-B7CA-70CC6A237B04}" srcOrd="0" destOrd="0" presId="urn:microsoft.com/office/officeart/2005/8/layout/bProcess4"/>
    <dgm:cxn modelId="{01E46F11-376C-40BB-94AD-A153EEF1F9F3}" type="presParOf" srcId="{CB85B48C-1D9C-4DC8-B0E7-3C114ECA12F0}" destId="{F474BD9A-0715-48D3-B108-A8B61FCDF72D}" srcOrd="1" destOrd="0" presId="urn:microsoft.com/office/officeart/2005/8/layout/bProcess4"/>
    <dgm:cxn modelId="{3A51D6F5-7762-4717-AC90-BFC1142C41CB}" type="presParOf" srcId="{F218A73F-9D19-4132-995A-B5CF212B06B3}" destId="{29C788AB-1475-4C98-81A0-32068B9D1589}" srcOrd="5" destOrd="0" presId="urn:microsoft.com/office/officeart/2005/8/layout/bProcess4"/>
    <dgm:cxn modelId="{B5F552FF-F178-485C-BEF4-A87DD1CCDC22}" type="presParOf" srcId="{F218A73F-9D19-4132-995A-B5CF212B06B3}" destId="{EEFA56A8-A341-4886-B9BA-C40EB243A00A}" srcOrd="6" destOrd="0" presId="urn:microsoft.com/office/officeart/2005/8/layout/bProcess4"/>
    <dgm:cxn modelId="{A87618BC-609A-41D2-9CC6-FEA80A310E22}" type="presParOf" srcId="{EEFA56A8-A341-4886-B9BA-C40EB243A00A}" destId="{097B0DD0-0E65-4482-AEE8-6DD279403F69}" srcOrd="0" destOrd="0" presId="urn:microsoft.com/office/officeart/2005/8/layout/bProcess4"/>
    <dgm:cxn modelId="{27F88996-3A79-4C98-9BB4-9A7EF640B3FB}" type="presParOf" srcId="{EEFA56A8-A341-4886-B9BA-C40EB243A00A}" destId="{F8D1C4B0-4D80-4E9F-9355-C7F74DEB9A06}" srcOrd="1" destOrd="0" presId="urn:microsoft.com/office/officeart/2005/8/layout/bProcess4"/>
    <dgm:cxn modelId="{88C6AB55-DFF6-4974-878F-89AE9E4F5024}" type="presParOf" srcId="{F218A73F-9D19-4132-995A-B5CF212B06B3}" destId="{315637AC-F1BD-4E27-968F-A9A55626B019}" srcOrd="7" destOrd="0" presId="urn:microsoft.com/office/officeart/2005/8/layout/bProcess4"/>
    <dgm:cxn modelId="{D06A5401-8F68-4B48-8914-EB3675419331}" type="presParOf" srcId="{F218A73F-9D19-4132-995A-B5CF212B06B3}" destId="{C6272F49-76FA-4EF0-9A7E-1E0CF347EA32}" srcOrd="8" destOrd="0" presId="urn:microsoft.com/office/officeart/2005/8/layout/bProcess4"/>
    <dgm:cxn modelId="{EB9D4B20-D19D-44A1-8BB7-BF3080E0D011}" type="presParOf" srcId="{C6272F49-76FA-4EF0-9A7E-1E0CF347EA32}" destId="{9EB3E510-6A1A-47AB-AB30-6D6BA176F2AC}" srcOrd="0" destOrd="0" presId="urn:microsoft.com/office/officeart/2005/8/layout/bProcess4"/>
    <dgm:cxn modelId="{A8CE6C18-A1A5-4F74-BD82-FC7E7A711A55}" type="presParOf" srcId="{C6272F49-76FA-4EF0-9A7E-1E0CF347EA32}" destId="{ADACC094-AAB9-40D4-BBCA-83C4EA70BECD}" srcOrd="1" destOrd="0" presId="urn:microsoft.com/office/officeart/2005/8/layout/bProcess4"/>
    <dgm:cxn modelId="{322B664C-6209-4BED-8203-06BD31EE12D1}" type="presParOf" srcId="{F218A73F-9D19-4132-995A-B5CF212B06B3}" destId="{C58CA91B-1A8E-4FC4-973C-CB88EF083C7A}" srcOrd="9" destOrd="0" presId="urn:microsoft.com/office/officeart/2005/8/layout/bProcess4"/>
    <dgm:cxn modelId="{7BF45C74-9316-43D0-8C72-1855DC16C8A2}" type="presParOf" srcId="{F218A73F-9D19-4132-995A-B5CF212B06B3}" destId="{31BEA51B-F298-4999-9381-F9E1D0CE5763}" srcOrd="10" destOrd="0" presId="urn:microsoft.com/office/officeart/2005/8/layout/bProcess4"/>
    <dgm:cxn modelId="{DDE5CB00-0920-474D-9C24-72F0EEBEBBDE}" type="presParOf" srcId="{31BEA51B-F298-4999-9381-F9E1D0CE5763}" destId="{9C88D525-C4FA-496A-8A31-1ECF44C2116D}" srcOrd="0" destOrd="0" presId="urn:microsoft.com/office/officeart/2005/8/layout/bProcess4"/>
    <dgm:cxn modelId="{7C9C3922-E304-4772-AF2B-9088B1888C0C}" type="presParOf" srcId="{31BEA51B-F298-4999-9381-F9E1D0CE5763}" destId="{DA04AFD1-1018-4EC2-B0B5-D94E112BCAC0}" srcOrd="1" destOrd="0" presId="urn:microsoft.com/office/officeart/2005/8/layout/bProcess4"/>
    <dgm:cxn modelId="{26518AF0-3DA3-4FA1-BE04-A3E4CC11FD1F}" type="presParOf" srcId="{F218A73F-9D19-4132-995A-B5CF212B06B3}" destId="{649615D9-2361-4F17-BFAD-4771700D7781}" srcOrd="11" destOrd="0" presId="urn:microsoft.com/office/officeart/2005/8/layout/bProcess4"/>
    <dgm:cxn modelId="{EF6C511D-3C44-41EB-9C02-46074EDEB467}" type="presParOf" srcId="{F218A73F-9D19-4132-995A-B5CF212B06B3}" destId="{649C9C14-1C29-48E7-9D56-D610531920C7}" srcOrd="12" destOrd="0" presId="urn:microsoft.com/office/officeart/2005/8/layout/bProcess4"/>
    <dgm:cxn modelId="{55961298-D89C-4043-A1F8-8B9A6EFECFD3}" type="presParOf" srcId="{649C9C14-1C29-48E7-9D56-D610531920C7}" destId="{990822FA-BA2A-4A50-82B7-3224ED8EF882}" srcOrd="0" destOrd="0" presId="urn:microsoft.com/office/officeart/2005/8/layout/bProcess4"/>
    <dgm:cxn modelId="{82C947FF-825B-4EDB-B79E-765DF1AA8A7D}" type="presParOf" srcId="{649C9C14-1C29-48E7-9D56-D610531920C7}" destId="{59767D71-2D33-4EF2-959C-5D2D8191B6D0}" srcOrd="1" destOrd="0" presId="urn:microsoft.com/office/officeart/2005/8/layout/bProcess4"/>
    <dgm:cxn modelId="{9A45A765-23B4-4421-AD62-8030F6663D42}" type="presParOf" srcId="{F218A73F-9D19-4132-995A-B5CF212B06B3}" destId="{6EB8A80C-1C86-4814-B0BD-CB2CC9C59CBD}" srcOrd="13" destOrd="0" presId="urn:microsoft.com/office/officeart/2005/8/layout/bProcess4"/>
    <dgm:cxn modelId="{693EF7B2-1F50-4821-9892-34550B8C3A40}" type="presParOf" srcId="{F218A73F-9D19-4132-995A-B5CF212B06B3}" destId="{91830AE6-AAD1-4B12-8AA3-C56C0FA024AA}" srcOrd="14" destOrd="0" presId="urn:microsoft.com/office/officeart/2005/8/layout/bProcess4"/>
    <dgm:cxn modelId="{1C88C08F-1006-4CD0-A4F0-50F2BBA99C2D}" type="presParOf" srcId="{91830AE6-AAD1-4B12-8AA3-C56C0FA024AA}" destId="{BCAB174F-6572-46BF-AA35-7EDD3D71C79F}" srcOrd="0" destOrd="0" presId="urn:microsoft.com/office/officeart/2005/8/layout/bProcess4"/>
    <dgm:cxn modelId="{F8D2B1B2-C789-4101-B0FE-05989A71DC9B}" type="presParOf" srcId="{91830AE6-AAD1-4B12-8AA3-C56C0FA024AA}" destId="{E256DF88-AE6E-4304-BE3C-FB1AA5C855E1}" srcOrd="1" destOrd="0" presId="urn:microsoft.com/office/officeart/2005/8/layout/bProcess4"/>
    <dgm:cxn modelId="{A53EDE71-327C-4846-9624-B3A00A898487}" type="presParOf" srcId="{F218A73F-9D19-4132-995A-B5CF212B06B3}" destId="{AA086999-4BC7-4586-AFAD-C309C47DB950}" srcOrd="15" destOrd="0" presId="urn:microsoft.com/office/officeart/2005/8/layout/bProcess4"/>
    <dgm:cxn modelId="{C4A294A1-8D09-4E99-AEF5-698F90C552A5}" type="presParOf" srcId="{F218A73F-9D19-4132-995A-B5CF212B06B3}" destId="{178C72E0-2B7F-4734-AF61-3327F8320F78}" srcOrd="16" destOrd="0" presId="urn:microsoft.com/office/officeart/2005/8/layout/bProcess4"/>
    <dgm:cxn modelId="{1DCCA743-54AD-414D-81C5-F8F6A36275E0}" type="presParOf" srcId="{178C72E0-2B7F-4734-AF61-3327F8320F78}" destId="{78230A2B-6587-426D-BA6D-3E6E8BB4FA14}" srcOrd="0" destOrd="0" presId="urn:microsoft.com/office/officeart/2005/8/layout/bProcess4"/>
    <dgm:cxn modelId="{8B07B92C-E09E-418D-8878-621C094D4476}" type="presParOf" srcId="{178C72E0-2B7F-4734-AF61-3327F8320F78}" destId="{39D4E1DF-CAA0-4EEA-80E8-BA2A3E76AC6D}" srcOrd="1" destOrd="0" presId="urn:microsoft.com/office/officeart/2005/8/layout/bProcess4"/>
    <dgm:cxn modelId="{843D4555-28A7-41F0-BF08-F4645A719315}" type="presParOf" srcId="{F218A73F-9D19-4132-995A-B5CF212B06B3}" destId="{52F9B978-1EF4-42BF-8BCD-C9D8FDB2CC72}" srcOrd="17" destOrd="0" presId="urn:microsoft.com/office/officeart/2005/8/layout/bProcess4"/>
    <dgm:cxn modelId="{026096FD-3436-4B57-9BFD-2C713EDF89FC}" type="presParOf" srcId="{F218A73F-9D19-4132-995A-B5CF212B06B3}" destId="{61709B01-AD21-40F3-8425-91FC448F2A84}" srcOrd="18" destOrd="0" presId="urn:microsoft.com/office/officeart/2005/8/layout/bProcess4"/>
    <dgm:cxn modelId="{99FD4933-0861-4172-848F-A307FA1EB4F4}" type="presParOf" srcId="{61709B01-AD21-40F3-8425-91FC448F2A84}" destId="{AB388ADA-7BAD-4F62-83DD-BAFB8408B361}" srcOrd="0" destOrd="0" presId="urn:microsoft.com/office/officeart/2005/8/layout/bProcess4"/>
    <dgm:cxn modelId="{A17BD4C7-355B-40D5-9F70-272475EBFC7A}" type="presParOf" srcId="{61709B01-AD21-40F3-8425-91FC448F2A84}" destId="{F70DBBD0-446D-40FC-82FD-36D80EAE1EF7}" srcOrd="1" destOrd="0" presId="urn:microsoft.com/office/officeart/2005/8/layout/bProcess4"/>
    <dgm:cxn modelId="{02EE3C5D-23C0-48F5-95B7-2D29F130B82F}" type="presParOf" srcId="{F218A73F-9D19-4132-995A-B5CF212B06B3}" destId="{8A1DABE5-1E1C-45E2-9023-9863EC92D59C}" srcOrd="19" destOrd="0" presId="urn:microsoft.com/office/officeart/2005/8/layout/bProcess4"/>
    <dgm:cxn modelId="{BBFED34F-9E0A-4B3B-BB4D-00FE330971CE}" type="presParOf" srcId="{F218A73F-9D19-4132-995A-B5CF212B06B3}" destId="{54F2D872-1B97-4D09-AA59-35CAA3DA3225}" srcOrd="20" destOrd="0" presId="urn:microsoft.com/office/officeart/2005/8/layout/bProcess4"/>
    <dgm:cxn modelId="{C3A83B47-99E1-4063-B690-1C12343516AD}" type="presParOf" srcId="{54F2D872-1B97-4D09-AA59-35CAA3DA3225}" destId="{E3AF44AE-7C5B-4B9B-97F7-6D46ABC61898}" srcOrd="0" destOrd="0" presId="urn:microsoft.com/office/officeart/2005/8/layout/bProcess4"/>
    <dgm:cxn modelId="{99F807FB-FE97-4CF4-9D82-FF96A97CB36D}" type="presParOf" srcId="{54F2D872-1B97-4D09-AA59-35CAA3DA3225}" destId="{C713AF80-1DC3-4A63-8F2A-14656DF50CC5}" srcOrd="1" destOrd="0" presId="urn:microsoft.com/office/officeart/2005/8/layout/bProcess4"/>
    <dgm:cxn modelId="{206395C7-F60D-4DCB-8ACA-DED10A863B98}" type="presParOf" srcId="{F218A73F-9D19-4132-995A-B5CF212B06B3}" destId="{02E2D146-6C07-461B-9175-300F95512ECE}" srcOrd="21" destOrd="0" presId="urn:microsoft.com/office/officeart/2005/8/layout/bProcess4"/>
    <dgm:cxn modelId="{47BB455E-AD40-4521-B5AE-668DF2639711}" type="presParOf" srcId="{F218A73F-9D19-4132-995A-B5CF212B06B3}" destId="{93C615B3-6A0B-411B-9EED-B92AED4FFB9C}" srcOrd="22" destOrd="0" presId="urn:microsoft.com/office/officeart/2005/8/layout/bProcess4"/>
    <dgm:cxn modelId="{7FFF0980-7783-42B8-AE86-25CAC44B888C}" type="presParOf" srcId="{93C615B3-6A0B-411B-9EED-B92AED4FFB9C}" destId="{E90E439B-7ACD-4960-B1F5-8D941BBC8CED}" srcOrd="0" destOrd="0" presId="urn:microsoft.com/office/officeart/2005/8/layout/bProcess4"/>
    <dgm:cxn modelId="{9F963550-7D58-422A-9A3C-A582BA8B27AD}" type="presParOf" srcId="{93C615B3-6A0B-411B-9EED-B92AED4FFB9C}" destId="{AE0924DD-C621-4F77-B9D8-68D3A8A30869}" srcOrd="1" destOrd="0" presId="urn:microsoft.com/office/officeart/2005/8/layout/bProcess4"/>
    <dgm:cxn modelId="{8C8BE178-819B-4C03-AC63-29CB51AA038E}" type="presParOf" srcId="{F218A73F-9D19-4132-995A-B5CF212B06B3}" destId="{87C51226-6EB5-40B7-B3A5-8FCD938F8AFE}" srcOrd="23" destOrd="0" presId="urn:microsoft.com/office/officeart/2005/8/layout/bProcess4"/>
    <dgm:cxn modelId="{93D76378-0CE5-44B7-99DC-B34CB0DEF35F}" type="presParOf" srcId="{F218A73F-9D19-4132-995A-B5CF212B06B3}" destId="{F896614B-A2C4-474E-BD4A-8278C408CA4F}" srcOrd="24" destOrd="0" presId="urn:microsoft.com/office/officeart/2005/8/layout/bProcess4"/>
    <dgm:cxn modelId="{A60F40E7-DC81-420C-93AB-EEDFC6DB9312}" type="presParOf" srcId="{F896614B-A2C4-474E-BD4A-8278C408CA4F}" destId="{6BB245F8-8863-4127-851B-7162C61BB183}" srcOrd="0" destOrd="0" presId="urn:microsoft.com/office/officeart/2005/8/layout/bProcess4"/>
    <dgm:cxn modelId="{2DF9EB59-3477-4107-9745-C7DCDDA15E5D}" type="presParOf" srcId="{F896614B-A2C4-474E-BD4A-8278C408CA4F}" destId="{B245BC9C-2234-4318-BC62-21450D1166BF}" srcOrd="1" destOrd="0" presId="urn:microsoft.com/office/officeart/2005/8/layout/bProcess4"/>
    <dgm:cxn modelId="{9C8CCAB0-50AF-4996-881E-435AF13F7B6D}" type="presParOf" srcId="{F218A73F-9D19-4132-995A-B5CF212B06B3}" destId="{BCC5F531-02A6-4A01-9D34-9EEB670C423A}" srcOrd="25" destOrd="0" presId="urn:microsoft.com/office/officeart/2005/8/layout/bProcess4"/>
    <dgm:cxn modelId="{83CBB65C-7BA4-4FCA-A950-AE143835B34D}" type="presParOf" srcId="{F218A73F-9D19-4132-995A-B5CF212B06B3}" destId="{77423AF4-886D-4C86-B3D4-D710922539AF}" srcOrd="26" destOrd="0" presId="urn:microsoft.com/office/officeart/2005/8/layout/bProcess4"/>
    <dgm:cxn modelId="{4EBB57B0-28FE-4AA7-9C7A-4231AFB96AF8}" type="presParOf" srcId="{77423AF4-886D-4C86-B3D4-D710922539AF}" destId="{324130B9-FCA1-4513-9B32-8FE56923EEFF}" srcOrd="0" destOrd="0" presId="urn:microsoft.com/office/officeart/2005/8/layout/bProcess4"/>
    <dgm:cxn modelId="{D6FC712A-82E2-4D5A-96C8-1C479569F5DC}" type="presParOf" srcId="{77423AF4-886D-4C86-B3D4-D710922539AF}" destId="{D64D8B82-E245-4008-839D-901FB29B6F8F}" srcOrd="1" destOrd="0" presId="urn:microsoft.com/office/officeart/2005/8/layout/bProcess4"/>
    <dgm:cxn modelId="{61ABBB36-F4EC-4221-AF37-6BD6E4761F1F}" type="presParOf" srcId="{F218A73F-9D19-4132-995A-B5CF212B06B3}" destId="{3866CB98-04B0-4AA1-8D5F-5C787748B4DF}" srcOrd="27" destOrd="0" presId="urn:microsoft.com/office/officeart/2005/8/layout/bProcess4"/>
    <dgm:cxn modelId="{0F3CAD33-5118-4C40-A9D8-887D4F70C7D2}" type="presParOf" srcId="{F218A73F-9D19-4132-995A-B5CF212B06B3}" destId="{430F1B68-CFC9-44D8-AB11-C7BD751361AE}" srcOrd="28" destOrd="0" presId="urn:microsoft.com/office/officeart/2005/8/layout/bProcess4"/>
    <dgm:cxn modelId="{042BBF10-580C-48F6-ADB8-1BC893D99DD3}" type="presParOf" srcId="{430F1B68-CFC9-44D8-AB11-C7BD751361AE}" destId="{596FCA90-5FA6-4846-80B0-26C0921FACDD}" srcOrd="0" destOrd="0" presId="urn:microsoft.com/office/officeart/2005/8/layout/bProcess4"/>
    <dgm:cxn modelId="{670D119E-0FA8-415A-B741-5E6687C56192}" type="presParOf" srcId="{430F1B68-CFC9-44D8-AB11-C7BD751361AE}" destId="{8E12BC23-0E75-4298-B732-2A0BC9E676A1}" srcOrd="1" destOrd="0" presId="urn:microsoft.com/office/officeart/2005/8/layout/bProcess4"/>
    <dgm:cxn modelId="{A502BE37-DB87-4D1C-86FE-EE63C322C26E}" type="presParOf" srcId="{F218A73F-9D19-4132-995A-B5CF212B06B3}" destId="{DA30CF1B-5878-4D20-9594-17DB558EEF79}" srcOrd="29" destOrd="0" presId="urn:microsoft.com/office/officeart/2005/8/layout/bProcess4"/>
    <dgm:cxn modelId="{FBED42B0-00A7-4AE6-BB95-1C9D6D18C0E2}" type="presParOf" srcId="{F218A73F-9D19-4132-995A-B5CF212B06B3}" destId="{0462CC02-7CB5-4671-9CD6-F970C55C1E9D}" srcOrd="30" destOrd="0" presId="urn:microsoft.com/office/officeart/2005/8/layout/bProcess4"/>
    <dgm:cxn modelId="{13792561-224A-41A4-830E-640AB3DD9950}" type="presParOf" srcId="{0462CC02-7CB5-4671-9CD6-F970C55C1E9D}" destId="{737A4C5B-C196-423A-926E-AF5C082530E5}" srcOrd="0" destOrd="0" presId="urn:microsoft.com/office/officeart/2005/8/layout/bProcess4"/>
    <dgm:cxn modelId="{688BE15E-F6CE-4AE8-A12B-A294788A7B22}" type="presParOf" srcId="{0462CC02-7CB5-4671-9CD6-F970C55C1E9D}" destId="{2542482A-6268-411D-8898-9088AF90BB76}" srcOrd="1" destOrd="0" presId="urn:microsoft.com/office/officeart/2005/8/layout/bProcess4"/>
    <dgm:cxn modelId="{8D4282C7-38C4-4B9B-8751-B05456BB3D58}" type="presParOf" srcId="{F218A73F-9D19-4132-995A-B5CF212B06B3}" destId="{E52B135C-B59E-4A8C-BED9-1D53E25C4578}" srcOrd="31" destOrd="0" presId="urn:microsoft.com/office/officeart/2005/8/layout/bProcess4"/>
    <dgm:cxn modelId="{B75E54FC-8F6B-4A56-8D17-0FB16408F164}" type="presParOf" srcId="{F218A73F-9D19-4132-995A-B5CF212B06B3}" destId="{B4B38198-8EC0-432E-AC97-984CB533544B}" srcOrd="32" destOrd="0" presId="urn:microsoft.com/office/officeart/2005/8/layout/bProcess4"/>
    <dgm:cxn modelId="{63BCCA3A-1E7B-4072-A59C-2CEE42A5C72B}" type="presParOf" srcId="{B4B38198-8EC0-432E-AC97-984CB533544B}" destId="{3B899C91-B033-4F99-AD89-976A24D6E4DA}" srcOrd="0" destOrd="0" presId="urn:microsoft.com/office/officeart/2005/8/layout/bProcess4"/>
    <dgm:cxn modelId="{D14D7F9B-D0BC-459E-A4C2-36E5DF902979}" type="presParOf" srcId="{B4B38198-8EC0-432E-AC97-984CB533544B}" destId="{2DCB11F1-354A-460D-ACD6-5D0B149037FE}" srcOrd="1" destOrd="0" presId="urn:microsoft.com/office/officeart/2005/8/layout/bProcess4"/>
    <dgm:cxn modelId="{4EEFB6AE-C372-4EFF-BC1F-A020DD4F7C28}" type="presParOf" srcId="{F218A73F-9D19-4132-995A-B5CF212B06B3}" destId="{79A0317D-9AAC-4263-ADA8-E689466011B4}" srcOrd="33" destOrd="0" presId="urn:microsoft.com/office/officeart/2005/8/layout/bProcess4"/>
    <dgm:cxn modelId="{E7FEC55D-28A2-421C-8702-70A07CDE7C68}" type="presParOf" srcId="{F218A73F-9D19-4132-995A-B5CF212B06B3}" destId="{0B51103A-998A-4A7A-B3F9-AF82B1F3B597}" srcOrd="34" destOrd="0" presId="urn:microsoft.com/office/officeart/2005/8/layout/bProcess4"/>
    <dgm:cxn modelId="{B4A02C80-AAC0-4B50-90A1-E6C904194531}" type="presParOf" srcId="{0B51103A-998A-4A7A-B3F9-AF82B1F3B597}" destId="{AEB42420-DA03-4787-B2F5-07127FE08681}" srcOrd="0" destOrd="0" presId="urn:microsoft.com/office/officeart/2005/8/layout/bProcess4"/>
    <dgm:cxn modelId="{299987E3-2F48-4882-A100-A832AFD3127F}" type="presParOf" srcId="{0B51103A-998A-4A7A-B3F9-AF82B1F3B597}" destId="{1B0D4AA4-BFB2-4CA6-9CD7-736D8DA7CF5D}" srcOrd="1" destOrd="0" presId="urn:microsoft.com/office/officeart/2005/8/layout/bProcess4"/>
    <dgm:cxn modelId="{680AE8A6-802E-47EF-96B0-31588384A10B}" type="presParOf" srcId="{F218A73F-9D19-4132-995A-B5CF212B06B3}" destId="{C11AA0D3-7438-4794-9371-DF4F4DBDEC3A}" srcOrd="35" destOrd="0" presId="urn:microsoft.com/office/officeart/2005/8/layout/bProcess4"/>
    <dgm:cxn modelId="{8A01F83F-5DE5-4F90-9A06-5F138B0F41C7}" type="presParOf" srcId="{F218A73F-9D19-4132-995A-B5CF212B06B3}" destId="{534BC438-33D8-4989-9047-B8A6B4C10D52}" srcOrd="36" destOrd="0" presId="urn:microsoft.com/office/officeart/2005/8/layout/bProcess4"/>
    <dgm:cxn modelId="{53F78AB8-D4F4-4BF3-A421-D2D7661B1871}" type="presParOf" srcId="{534BC438-33D8-4989-9047-B8A6B4C10D52}" destId="{9D09D2C0-97E2-4794-A923-3B5FE4040A6B}" srcOrd="0" destOrd="0" presId="urn:microsoft.com/office/officeart/2005/8/layout/bProcess4"/>
    <dgm:cxn modelId="{130AD812-28FA-4FD1-9D7F-CB9C8A669BCD}" type="presParOf" srcId="{534BC438-33D8-4989-9047-B8A6B4C10D52}" destId="{82E0F1D7-4AAC-4DF1-8F97-A831A597877A}" srcOrd="1" destOrd="0" presId="urn:microsoft.com/office/officeart/2005/8/layout/bProcess4"/>
    <dgm:cxn modelId="{B71F4B25-66AF-4152-81C6-9A4053CA9B0D}" type="presParOf" srcId="{F218A73F-9D19-4132-995A-B5CF212B06B3}" destId="{8269D222-66C1-4968-A05D-84FD46AF95CD}" srcOrd="37" destOrd="0" presId="urn:microsoft.com/office/officeart/2005/8/layout/bProcess4"/>
    <dgm:cxn modelId="{D025FFE8-C470-4C8C-AA40-90F6B9F9CB7F}" type="presParOf" srcId="{F218A73F-9D19-4132-995A-B5CF212B06B3}" destId="{10AC5986-FAA2-480D-A461-AB841184DF32}" srcOrd="38" destOrd="0" presId="urn:microsoft.com/office/officeart/2005/8/layout/bProcess4"/>
    <dgm:cxn modelId="{AA731654-71D4-4900-AA32-7A104D297E87}" type="presParOf" srcId="{10AC5986-FAA2-480D-A461-AB841184DF32}" destId="{A6392728-E070-4CBC-8A23-91971250389F}" srcOrd="0" destOrd="0" presId="urn:microsoft.com/office/officeart/2005/8/layout/bProcess4"/>
    <dgm:cxn modelId="{977CE103-2A2A-4516-A02C-9662B74F27B7}" type="presParOf" srcId="{10AC5986-FAA2-480D-A461-AB841184DF32}" destId="{2104F56F-91A9-419C-9069-E4D03C6D6F3D}" srcOrd="1" destOrd="0" presId="urn:microsoft.com/office/officeart/2005/8/layout/b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7D346B8-2DE6-4FB8-B14D-7AFCBA18A4E8}" type="doc">
      <dgm:prSet loTypeId="urn:microsoft.com/office/officeart/2005/8/layout/bProcess4" loCatId="process" qsTypeId="urn:microsoft.com/office/officeart/2005/8/quickstyle/simple1" qsCatId="simple" csTypeId="urn:microsoft.com/office/officeart/2005/8/colors/accent1_2" csCatId="accent1" phldr="1"/>
      <dgm:spPr/>
      <dgm:t>
        <a:bodyPr/>
        <a:lstStyle/>
        <a:p>
          <a:endParaRPr lang="en-AU"/>
        </a:p>
      </dgm:t>
    </dgm:pt>
    <dgm:pt modelId="{0A9E5152-5AB4-4AD7-B522-2DDD5E311D18}">
      <dgm:prSet phldrT="[Text]"/>
      <dgm:spPr/>
      <dgm:t>
        <a:bodyPr/>
        <a:lstStyle/>
        <a:p>
          <a:r>
            <a:rPr lang="en-AU"/>
            <a:t>Ship Databox (CBA)</a:t>
          </a:r>
        </a:p>
      </dgm:t>
    </dgm:pt>
    <dgm:pt modelId="{80B1F136-3EC2-426F-895F-DD682CC461CE}" type="parTrans" cxnId="{EDDBDD40-2E1C-446B-88B1-6AAEAC3180BF}">
      <dgm:prSet/>
      <dgm:spPr/>
      <dgm:t>
        <a:bodyPr/>
        <a:lstStyle/>
        <a:p>
          <a:endParaRPr lang="en-AU"/>
        </a:p>
      </dgm:t>
    </dgm:pt>
    <dgm:pt modelId="{2BF3866F-8013-4A71-93C6-603BAFBDC878}" type="sibTrans" cxnId="{EDDBDD40-2E1C-446B-88B1-6AAEAC3180BF}">
      <dgm:prSet/>
      <dgm:spPr/>
      <dgm:t>
        <a:bodyPr/>
        <a:lstStyle/>
        <a:p>
          <a:endParaRPr lang="en-AU"/>
        </a:p>
      </dgm:t>
    </dgm:pt>
    <dgm:pt modelId="{2807D0DB-3014-46F2-A176-98138554F79A}">
      <dgm:prSet phldrT="[Text]"/>
      <dgm:spPr/>
      <dgm:t>
        <a:bodyPr/>
        <a:lstStyle/>
        <a:p>
          <a:r>
            <a:rPr lang="en-AU"/>
            <a:t>MSFT Extract into Storage Account</a:t>
          </a:r>
        </a:p>
        <a:p>
          <a:r>
            <a:rPr lang="en-AU"/>
            <a:t>(Avanade)</a:t>
          </a:r>
        </a:p>
      </dgm:t>
    </dgm:pt>
    <dgm:pt modelId="{D0587644-B31E-4D61-B4E8-21ECC659B75B}" type="parTrans" cxnId="{A2444B90-8EF8-41DE-8B8D-C25779B577D3}">
      <dgm:prSet/>
      <dgm:spPr/>
      <dgm:t>
        <a:bodyPr/>
        <a:lstStyle/>
        <a:p>
          <a:endParaRPr lang="en-AU"/>
        </a:p>
      </dgm:t>
    </dgm:pt>
    <dgm:pt modelId="{EC5C5BE7-8162-4A33-83FF-38D40D37C249}" type="sibTrans" cxnId="{A2444B90-8EF8-41DE-8B8D-C25779B577D3}">
      <dgm:prSet/>
      <dgm:spPr/>
      <dgm:t>
        <a:bodyPr/>
        <a:lstStyle/>
        <a:p>
          <a:endParaRPr lang="en-AU"/>
        </a:p>
      </dgm:t>
    </dgm:pt>
    <dgm:pt modelId="{BD135662-1E28-42BB-8A59-280D6A81B1A5}">
      <dgm:prSet phldrT="[Text]"/>
      <dgm:spPr/>
      <dgm:t>
        <a:bodyPr/>
        <a:lstStyle/>
        <a:p>
          <a:r>
            <a:rPr lang="en-AU"/>
            <a:t>Unzip w/password</a:t>
          </a:r>
        </a:p>
        <a:p>
          <a:r>
            <a:rPr lang="en-AU"/>
            <a:t>(Avanade)</a:t>
          </a:r>
        </a:p>
      </dgm:t>
    </dgm:pt>
    <dgm:pt modelId="{DC125955-671E-453C-AE25-DD42B553D257}" type="parTrans" cxnId="{BC879AF8-5A3E-403D-9787-A2B2D6763B3F}">
      <dgm:prSet/>
      <dgm:spPr/>
      <dgm:t>
        <a:bodyPr/>
        <a:lstStyle/>
        <a:p>
          <a:endParaRPr lang="en-AU"/>
        </a:p>
      </dgm:t>
    </dgm:pt>
    <dgm:pt modelId="{CC16A8E9-29B3-411A-BFD1-F798D39B0C92}" type="sibTrans" cxnId="{BC879AF8-5A3E-403D-9787-A2B2D6763B3F}">
      <dgm:prSet/>
      <dgm:spPr/>
      <dgm:t>
        <a:bodyPr/>
        <a:lstStyle/>
        <a:p>
          <a:endParaRPr lang="en-AU"/>
        </a:p>
      </dgm:t>
    </dgm:pt>
    <dgm:pt modelId="{17C0A762-54C2-41AB-A77A-A936D17C2437}">
      <dgm:prSet phldrT="[Text]"/>
      <dgm:spPr/>
      <dgm:t>
        <a:bodyPr/>
        <a:lstStyle/>
        <a:p>
          <a:r>
            <a:rPr lang="en-AU"/>
            <a:t>TVT</a:t>
          </a:r>
        </a:p>
        <a:p>
          <a:r>
            <a:rPr lang="en-AU"/>
            <a:t>(Avanade)</a:t>
          </a:r>
        </a:p>
      </dgm:t>
    </dgm:pt>
    <dgm:pt modelId="{ED5C4C9B-5FF3-48D9-B9B1-21DF55DA5FD1}" type="parTrans" cxnId="{D5635761-C700-4534-B065-10FC7876ABA6}">
      <dgm:prSet/>
      <dgm:spPr/>
      <dgm:t>
        <a:bodyPr/>
        <a:lstStyle/>
        <a:p>
          <a:endParaRPr lang="en-AU"/>
        </a:p>
      </dgm:t>
    </dgm:pt>
    <dgm:pt modelId="{C46076F0-9695-4147-BD30-97D63A7A2DBC}" type="sibTrans" cxnId="{D5635761-C700-4534-B065-10FC7876ABA6}">
      <dgm:prSet/>
      <dgm:spPr/>
      <dgm:t>
        <a:bodyPr/>
        <a:lstStyle/>
        <a:p>
          <a:endParaRPr lang="en-AU"/>
        </a:p>
      </dgm:t>
    </dgm:pt>
    <dgm:pt modelId="{4F0DF1E4-1A4C-46A9-9A69-FBE7A9506574}">
      <dgm:prSet phldrT="[Text]"/>
      <dgm:spPr/>
      <dgm:t>
        <a:bodyPr/>
        <a:lstStyle/>
        <a:p>
          <a:r>
            <a:rPr lang="en-AU"/>
            <a:t>SkySync to SPO</a:t>
          </a:r>
        </a:p>
        <a:p>
          <a:r>
            <a:rPr lang="en-AU"/>
            <a:t>(Avanade)</a:t>
          </a:r>
        </a:p>
      </dgm:t>
    </dgm:pt>
    <dgm:pt modelId="{4F4D4003-63BC-4CD4-A5F9-DD89BA0A9F92}" type="parTrans" cxnId="{7CD5B059-1FF2-4A3D-9D31-5473FAE3A75D}">
      <dgm:prSet/>
      <dgm:spPr/>
      <dgm:t>
        <a:bodyPr/>
        <a:lstStyle/>
        <a:p>
          <a:endParaRPr lang="en-AU"/>
        </a:p>
      </dgm:t>
    </dgm:pt>
    <dgm:pt modelId="{E5A417EB-6FE0-42F1-95B9-CF23C6BC295F}" type="sibTrans" cxnId="{7CD5B059-1FF2-4A3D-9D31-5473FAE3A75D}">
      <dgm:prSet/>
      <dgm:spPr/>
      <dgm:t>
        <a:bodyPr/>
        <a:lstStyle/>
        <a:p>
          <a:endParaRPr lang="en-AU"/>
        </a:p>
      </dgm:t>
    </dgm:pt>
    <dgm:pt modelId="{E57A2E56-BD5F-419F-AB20-971617F8747F}">
      <dgm:prSet phldrT="[Text]"/>
      <dgm:spPr>
        <a:solidFill>
          <a:srgbClr val="1EAA55"/>
        </a:solidFill>
      </dgm:spPr>
      <dgm:t>
        <a:bodyPr/>
        <a:lstStyle/>
        <a:p>
          <a:r>
            <a:rPr lang="en-AU"/>
            <a:t>Initial BVT</a:t>
          </a:r>
        </a:p>
        <a:p>
          <a:r>
            <a:rPr lang="en-AU"/>
            <a:t>(Nishant)</a:t>
          </a:r>
        </a:p>
      </dgm:t>
    </dgm:pt>
    <dgm:pt modelId="{1721B7D4-089F-4658-9322-D1884B01E572}" type="parTrans" cxnId="{D0B67535-AA36-4D1D-8C79-FE5B888610D6}">
      <dgm:prSet/>
      <dgm:spPr/>
      <dgm:t>
        <a:bodyPr/>
        <a:lstStyle/>
        <a:p>
          <a:endParaRPr lang="en-AU"/>
        </a:p>
      </dgm:t>
    </dgm:pt>
    <dgm:pt modelId="{9F1FF613-8B41-44D2-AEAB-18E728343654}" type="sibTrans" cxnId="{D0B67535-AA36-4D1D-8C79-FE5B888610D6}">
      <dgm:prSet/>
      <dgm:spPr/>
      <dgm:t>
        <a:bodyPr/>
        <a:lstStyle/>
        <a:p>
          <a:endParaRPr lang="en-AU"/>
        </a:p>
      </dgm:t>
    </dgm:pt>
    <dgm:pt modelId="{22761D3B-E6A2-4D51-A251-82AA0BA8BD16}">
      <dgm:prSet phldrT="[Text]"/>
      <dgm:spPr>
        <a:solidFill>
          <a:srgbClr val="1EAA55"/>
        </a:solidFill>
      </dgm:spPr>
      <dgm:t>
        <a:bodyPr/>
        <a:lstStyle/>
        <a:p>
          <a:r>
            <a:rPr lang="en-AU"/>
            <a:t>Cutover</a:t>
          </a:r>
        </a:p>
        <a:p>
          <a:r>
            <a:rPr lang="en-AU"/>
            <a:t>(Avanade)</a:t>
          </a:r>
        </a:p>
      </dgm:t>
    </dgm:pt>
    <dgm:pt modelId="{8A14B9FF-F2EB-4424-94FC-E08A057DB14C}" type="parTrans" cxnId="{5E33CBF1-2A9F-4C4C-BD31-699CF4D54A47}">
      <dgm:prSet/>
      <dgm:spPr/>
      <dgm:t>
        <a:bodyPr/>
        <a:lstStyle/>
        <a:p>
          <a:endParaRPr lang="en-AU"/>
        </a:p>
      </dgm:t>
    </dgm:pt>
    <dgm:pt modelId="{7330EF46-D42B-426B-99ED-EA38CF253EA0}" type="sibTrans" cxnId="{5E33CBF1-2A9F-4C4C-BD31-699CF4D54A47}">
      <dgm:prSet/>
      <dgm:spPr/>
      <dgm:t>
        <a:bodyPr/>
        <a:lstStyle/>
        <a:p>
          <a:endParaRPr lang="en-AU"/>
        </a:p>
      </dgm:t>
    </dgm:pt>
    <dgm:pt modelId="{05C39F20-9610-42BF-898F-DE349C7B3925}">
      <dgm:prSet phldrT="[Text]"/>
      <dgm:spPr>
        <a:solidFill>
          <a:srgbClr val="164A9A"/>
        </a:solidFill>
      </dgm:spPr>
      <dgm:t>
        <a:bodyPr/>
        <a:lstStyle/>
        <a:p>
          <a:r>
            <a:rPr lang="en-AU"/>
            <a:t>Licensing SPO/SkySync</a:t>
          </a:r>
        </a:p>
        <a:p>
          <a:r>
            <a:rPr lang="en-AU"/>
            <a:t>(Avanade/CFS)</a:t>
          </a:r>
        </a:p>
      </dgm:t>
    </dgm:pt>
    <dgm:pt modelId="{69EAEEF8-3F2A-48DA-8B5A-5861A0B9D1C7}" type="parTrans" cxnId="{BD7D65C0-D36F-4B46-8210-298D81C6B93B}">
      <dgm:prSet/>
      <dgm:spPr/>
      <dgm:t>
        <a:bodyPr/>
        <a:lstStyle/>
        <a:p>
          <a:endParaRPr lang="en-AU"/>
        </a:p>
      </dgm:t>
    </dgm:pt>
    <dgm:pt modelId="{50A33146-D6BB-4B4E-90C7-F1FAC4DB1668}" type="sibTrans" cxnId="{BD7D65C0-D36F-4B46-8210-298D81C6B93B}">
      <dgm:prSet/>
      <dgm:spPr/>
      <dgm:t>
        <a:bodyPr/>
        <a:lstStyle/>
        <a:p>
          <a:endParaRPr lang="en-AU"/>
        </a:p>
      </dgm:t>
    </dgm:pt>
    <dgm:pt modelId="{D407A65F-1795-4689-BA1D-443CA1715AAF}">
      <dgm:prSet phldrT="[Text]"/>
      <dgm:spPr/>
      <dgm:t>
        <a:bodyPr/>
        <a:lstStyle/>
        <a:p>
          <a:r>
            <a:rPr lang="en-AU"/>
            <a:t>Ongoing Incremental</a:t>
          </a:r>
        </a:p>
        <a:p>
          <a:r>
            <a:rPr lang="en-AU"/>
            <a:t>(Avanade)</a:t>
          </a:r>
        </a:p>
      </dgm:t>
    </dgm:pt>
    <dgm:pt modelId="{8F08CF6C-EAE0-4B14-8A7C-59B23095C235}" type="parTrans" cxnId="{384F5373-79F1-42AA-980C-A0B8599E2C9B}">
      <dgm:prSet/>
      <dgm:spPr/>
      <dgm:t>
        <a:bodyPr/>
        <a:lstStyle/>
        <a:p>
          <a:endParaRPr lang="en-AU"/>
        </a:p>
      </dgm:t>
    </dgm:pt>
    <dgm:pt modelId="{6A1A53F5-267E-4149-919B-C0EACE4BCE05}" type="sibTrans" cxnId="{384F5373-79F1-42AA-980C-A0B8599E2C9B}">
      <dgm:prSet/>
      <dgm:spPr/>
      <dgm:t>
        <a:bodyPr/>
        <a:lstStyle/>
        <a:p>
          <a:endParaRPr lang="en-AU"/>
        </a:p>
      </dgm:t>
    </dgm:pt>
    <dgm:pt modelId="{490CFFCF-CA5C-41CA-AC2F-F7FEE075B80D}">
      <dgm:prSet phldrT="[Text]"/>
      <dgm:spPr>
        <a:solidFill>
          <a:srgbClr val="1EAA55"/>
        </a:solidFill>
      </dgm:spPr>
      <dgm:t>
        <a:bodyPr/>
        <a:lstStyle/>
        <a:p>
          <a:r>
            <a:rPr lang="en-AU"/>
            <a:t>BVT</a:t>
          </a:r>
        </a:p>
        <a:p>
          <a:r>
            <a:rPr lang="en-AU"/>
            <a:t>(Business)</a:t>
          </a:r>
        </a:p>
      </dgm:t>
    </dgm:pt>
    <dgm:pt modelId="{1AB7ACB1-04F2-42AB-837F-654406943540}" type="parTrans" cxnId="{FC3EC123-8EA6-4173-9AFF-213AC579F5A1}">
      <dgm:prSet/>
      <dgm:spPr/>
      <dgm:t>
        <a:bodyPr/>
        <a:lstStyle/>
        <a:p>
          <a:endParaRPr lang="en-AU"/>
        </a:p>
      </dgm:t>
    </dgm:pt>
    <dgm:pt modelId="{0D5C3FC8-24B5-4A70-BD26-D837E470529B}" type="sibTrans" cxnId="{FC3EC123-8EA6-4173-9AFF-213AC579F5A1}">
      <dgm:prSet/>
      <dgm:spPr/>
      <dgm:t>
        <a:bodyPr/>
        <a:lstStyle/>
        <a:p>
          <a:endParaRPr lang="en-AU"/>
        </a:p>
      </dgm:t>
    </dgm:pt>
    <dgm:pt modelId="{0C050F8C-A34D-48BD-88A0-8B1DD0CD5406}">
      <dgm:prSet phldrT="[Text]"/>
      <dgm:spPr>
        <a:solidFill>
          <a:srgbClr val="1EAA55"/>
        </a:solidFill>
      </dgm:spPr>
      <dgm:t>
        <a:bodyPr/>
        <a:lstStyle/>
        <a:p>
          <a:r>
            <a:rPr lang="en-AU"/>
            <a:t>OCM comms</a:t>
          </a:r>
        </a:p>
        <a:p>
          <a:r>
            <a:rPr lang="en-AU"/>
            <a:t>(Catherine)</a:t>
          </a:r>
        </a:p>
      </dgm:t>
    </dgm:pt>
    <dgm:pt modelId="{DF07BA0A-80BF-46B4-BF0E-989B686270F4}" type="parTrans" cxnId="{FEB1200F-632A-44EF-9481-032FECDE46D6}">
      <dgm:prSet/>
      <dgm:spPr/>
      <dgm:t>
        <a:bodyPr/>
        <a:lstStyle/>
        <a:p>
          <a:endParaRPr lang="en-AU"/>
        </a:p>
      </dgm:t>
    </dgm:pt>
    <dgm:pt modelId="{FAE09463-AA74-4513-960D-95D1C86CF45E}" type="sibTrans" cxnId="{FEB1200F-632A-44EF-9481-032FECDE46D6}">
      <dgm:prSet/>
      <dgm:spPr/>
      <dgm:t>
        <a:bodyPr/>
        <a:lstStyle/>
        <a:p>
          <a:endParaRPr lang="en-AU"/>
        </a:p>
      </dgm:t>
    </dgm:pt>
    <dgm:pt modelId="{289ACDE5-385F-4101-908F-18395D67CF9A}">
      <dgm:prSet phldrT="[Text]"/>
      <dgm:spPr>
        <a:solidFill>
          <a:srgbClr val="164A9A"/>
        </a:solidFill>
      </dgm:spPr>
      <dgm:t>
        <a:bodyPr/>
        <a:lstStyle/>
        <a:p>
          <a:r>
            <a:rPr lang="en-AU"/>
            <a:t>Define SkySync jobs</a:t>
          </a:r>
        </a:p>
        <a:p>
          <a:r>
            <a:rPr lang="en-AU"/>
            <a:t>(Avanade)</a:t>
          </a:r>
        </a:p>
      </dgm:t>
    </dgm:pt>
    <dgm:pt modelId="{8769DC2A-1839-4814-B3EE-D52727C4EBA4}" type="sibTrans" cxnId="{987C3C1B-871A-49F1-82C1-30DF94E15436}">
      <dgm:prSet/>
      <dgm:spPr/>
      <dgm:t>
        <a:bodyPr/>
        <a:lstStyle/>
        <a:p>
          <a:endParaRPr lang="en-AU"/>
        </a:p>
      </dgm:t>
    </dgm:pt>
    <dgm:pt modelId="{12C3BADA-859B-4048-8018-7266B0756761}" type="parTrans" cxnId="{987C3C1B-871A-49F1-82C1-30DF94E15436}">
      <dgm:prSet/>
      <dgm:spPr/>
      <dgm:t>
        <a:bodyPr/>
        <a:lstStyle/>
        <a:p>
          <a:endParaRPr lang="en-AU"/>
        </a:p>
      </dgm:t>
    </dgm:pt>
    <dgm:pt modelId="{D68A5C13-4ABD-4A7B-B950-D50CD2B6496F}">
      <dgm:prSet phldrT="[Text]"/>
      <dgm:spPr>
        <a:solidFill>
          <a:srgbClr val="00B050"/>
        </a:solidFill>
      </dgm:spPr>
      <dgm:t>
        <a:bodyPr/>
        <a:lstStyle/>
        <a:p>
          <a:r>
            <a:rPr lang="en-AU"/>
            <a:t>UDA Discovery &amp; Treatment</a:t>
          </a:r>
        </a:p>
        <a:p>
          <a:r>
            <a:rPr lang="en-AU"/>
            <a:t>(Richard)</a:t>
          </a:r>
        </a:p>
      </dgm:t>
    </dgm:pt>
    <dgm:pt modelId="{B35D0F47-F8D0-482C-A822-010E5163DB2C}" type="parTrans" cxnId="{B1700B85-EE33-4241-9F8E-DFB92D5E3BCA}">
      <dgm:prSet/>
      <dgm:spPr/>
      <dgm:t>
        <a:bodyPr/>
        <a:lstStyle/>
        <a:p>
          <a:endParaRPr lang="en-AU"/>
        </a:p>
      </dgm:t>
    </dgm:pt>
    <dgm:pt modelId="{8D595C92-2559-4975-9836-99D00FC3B1A5}" type="sibTrans" cxnId="{B1700B85-EE33-4241-9F8E-DFB92D5E3BCA}">
      <dgm:prSet/>
      <dgm:spPr/>
      <dgm:t>
        <a:bodyPr/>
        <a:lstStyle/>
        <a:p>
          <a:endParaRPr lang="en-AU"/>
        </a:p>
      </dgm:t>
    </dgm:pt>
    <dgm:pt modelId="{F218A73F-9D19-4132-995A-B5CF212B06B3}" type="pres">
      <dgm:prSet presAssocID="{17D346B8-2DE6-4FB8-B14D-7AFCBA18A4E8}" presName="Name0" presStyleCnt="0">
        <dgm:presLayoutVars>
          <dgm:dir/>
          <dgm:resizeHandles/>
        </dgm:presLayoutVars>
      </dgm:prSet>
      <dgm:spPr/>
    </dgm:pt>
    <dgm:pt modelId="{74870C48-EF29-42DF-9852-A2AD13D68782}" type="pres">
      <dgm:prSet presAssocID="{D68A5C13-4ABD-4A7B-B950-D50CD2B6496F}" presName="compNode" presStyleCnt="0"/>
      <dgm:spPr/>
    </dgm:pt>
    <dgm:pt modelId="{D5D1E338-1E72-442C-B298-30089822B2A4}" type="pres">
      <dgm:prSet presAssocID="{D68A5C13-4ABD-4A7B-B950-D50CD2B6496F}" presName="dummyConnPt" presStyleCnt="0"/>
      <dgm:spPr/>
    </dgm:pt>
    <dgm:pt modelId="{8EE37AC2-C63F-462D-9799-5767B345AD61}" type="pres">
      <dgm:prSet presAssocID="{D68A5C13-4ABD-4A7B-B950-D50CD2B6496F}" presName="node" presStyleLbl="node1" presStyleIdx="0" presStyleCnt="13">
        <dgm:presLayoutVars>
          <dgm:bulletEnabled val="1"/>
        </dgm:presLayoutVars>
      </dgm:prSet>
      <dgm:spPr/>
    </dgm:pt>
    <dgm:pt modelId="{CE6F2282-EFF0-45BA-B606-51EB72204CDE}" type="pres">
      <dgm:prSet presAssocID="{8D595C92-2559-4975-9836-99D00FC3B1A5}" presName="sibTrans" presStyleLbl="bgSibTrans2D1" presStyleIdx="0" presStyleCnt="12"/>
      <dgm:spPr/>
    </dgm:pt>
    <dgm:pt modelId="{C6272F49-76FA-4EF0-9A7E-1E0CF347EA32}" type="pres">
      <dgm:prSet presAssocID="{289ACDE5-385F-4101-908F-18395D67CF9A}" presName="compNode" presStyleCnt="0"/>
      <dgm:spPr/>
    </dgm:pt>
    <dgm:pt modelId="{9EB3E510-6A1A-47AB-AB30-6D6BA176F2AC}" type="pres">
      <dgm:prSet presAssocID="{289ACDE5-385F-4101-908F-18395D67CF9A}" presName="dummyConnPt" presStyleCnt="0"/>
      <dgm:spPr/>
    </dgm:pt>
    <dgm:pt modelId="{ADACC094-AAB9-40D4-BBCA-83C4EA70BECD}" type="pres">
      <dgm:prSet presAssocID="{289ACDE5-385F-4101-908F-18395D67CF9A}" presName="node" presStyleLbl="node1" presStyleIdx="1" presStyleCnt="13">
        <dgm:presLayoutVars>
          <dgm:bulletEnabled val="1"/>
        </dgm:presLayoutVars>
      </dgm:prSet>
      <dgm:spPr/>
    </dgm:pt>
    <dgm:pt modelId="{C58CA91B-1A8E-4FC4-973C-CB88EF083C7A}" type="pres">
      <dgm:prSet presAssocID="{8769DC2A-1839-4814-B3EE-D52727C4EBA4}" presName="sibTrans" presStyleLbl="bgSibTrans2D1" presStyleIdx="1" presStyleCnt="12"/>
      <dgm:spPr/>
    </dgm:pt>
    <dgm:pt modelId="{649C9C14-1C29-48E7-9D56-D610531920C7}" type="pres">
      <dgm:prSet presAssocID="{05C39F20-9610-42BF-898F-DE349C7B3925}" presName="compNode" presStyleCnt="0"/>
      <dgm:spPr/>
    </dgm:pt>
    <dgm:pt modelId="{990822FA-BA2A-4A50-82B7-3224ED8EF882}" type="pres">
      <dgm:prSet presAssocID="{05C39F20-9610-42BF-898F-DE349C7B3925}" presName="dummyConnPt" presStyleCnt="0"/>
      <dgm:spPr/>
    </dgm:pt>
    <dgm:pt modelId="{59767D71-2D33-4EF2-959C-5D2D8191B6D0}" type="pres">
      <dgm:prSet presAssocID="{05C39F20-9610-42BF-898F-DE349C7B3925}" presName="node" presStyleLbl="node1" presStyleIdx="2" presStyleCnt="13">
        <dgm:presLayoutVars>
          <dgm:bulletEnabled val="1"/>
        </dgm:presLayoutVars>
      </dgm:prSet>
      <dgm:spPr/>
    </dgm:pt>
    <dgm:pt modelId="{6EB8A80C-1C86-4814-B0BD-CB2CC9C59CBD}" type="pres">
      <dgm:prSet presAssocID="{50A33146-D6BB-4B4E-90C7-F1FAC4DB1668}" presName="sibTrans" presStyleLbl="bgSibTrans2D1" presStyleIdx="2" presStyleCnt="12"/>
      <dgm:spPr/>
    </dgm:pt>
    <dgm:pt modelId="{91830AE6-AAD1-4B12-8AA3-C56C0FA024AA}" type="pres">
      <dgm:prSet presAssocID="{0A9E5152-5AB4-4AD7-B522-2DDD5E311D18}" presName="compNode" presStyleCnt="0"/>
      <dgm:spPr/>
    </dgm:pt>
    <dgm:pt modelId="{BCAB174F-6572-46BF-AA35-7EDD3D71C79F}" type="pres">
      <dgm:prSet presAssocID="{0A9E5152-5AB4-4AD7-B522-2DDD5E311D18}" presName="dummyConnPt" presStyleCnt="0"/>
      <dgm:spPr/>
    </dgm:pt>
    <dgm:pt modelId="{E256DF88-AE6E-4304-BE3C-FB1AA5C855E1}" type="pres">
      <dgm:prSet presAssocID="{0A9E5152-5AB4-4AD7-B522-2DDD5E311D18}" presName="node" presStyleLbl="node1" presStyleIdx="3" presStyleCnt="13">
        <dgm:presLayoutVars>
          <dgm:bulletEnabled val="1"/>
        </dgm:presLayoutVars>
      </dgm:prSet>
      <dgm:spPr/>
    </dgm:pt>
    <dgm:pt modelId="{AA086999-4BC7-4586-AFAD-C309C47DB950}" type="pres">
      <dgm:prSet presAssocID="{2BF3866F-8013-4A71-93C6-603BAFBDC878}" presName="sibTrans" presStyleLbl="bgSibTrans2D1" presStyleIdx="3" presStyleCnt="12"/>
      <dgm:spPr/>
    </dgm:pt>
    <dgm:pt modelId="{178C72E0-2B7F-4734-AF61-3327F8320F78}" type="pres">
      <dgm:prSet presAssocID="{2807D0DB-3014-46F2-A176-98138554F79A}" presName="compNode" presStyleCnt="0"/>
      <dgm:spPr/>
    </dgm:pt>
    <dgm:pt modelId="{78230A2B-6587-426D-BA6D-3E6E8BB4FA14}" type="pres">
      <dgm:prSet presAssocID="{2807D0DB-3014-46F2-A176-98138554F79A}" presName="dummyConnPt" presStyleCnt="0"/>
      <dgm:spPr/>
    </dgm:pt>
    <dgm:pt modelId="{39D4E1DF-CAA0-4EEA-80E8-BA2A3E76AC6D}" type="pres">
      <dgm:prSet presAssocID="{2807D0DB-3014-46F2-A176-98138554F79A}" presName="node" presStyleLbl="node1" presStyleIdx="4" presStyleCnt="13">
        <dgm:presLayoutVars>
          <dgm:bulletEnabled val="1"/>
        </dgm:presLayoutVars>
      </dgm:prSet>
      <dgm:spPr/>
    </dgm:pt>
    <dgm:pt modelId="{52F9B978-1EF4-42BF-8BCD-C9D8FDB2CC72}" type="pres">
      <dgm:prSet presAssocID="{EC5C5BE7-8162-4A33-83FF-38D40D37C249}" presName="sibTrans" presStyleLbl="bgSibTrans2D1" presStyleIdx="4" presStyleCnt="12"/>
      <dgm:spPr/>
    </dgm:pt>
    <dgm:pt modelId="{61709B01-AD21-40F3-8425-91FC448F2A84}" type="pres">
      <dgm:prSet presAssocID="{BD135662-1E28-42BB-8A59-280D6A81B1A5}" presName="compNode" presStyleCnt="0"/>
      <dgm:spPr/>
    </dgm:pt>
    <dgm:pt modelId="{AB388ADA-7BAD-4F62-83DD-BAFB8408B361}" type="pres">
      <dgm:prSet presAssocID="{BD135662-1E28-42BB-8A59-280D6A81B1A5}" presName="dummyConnPt" presStyleCnt="0"/>
      <dgm:spPr/>
    </dgm:pt>
    <dgm:pt modelId="{F70DBBD0-446D-40FC-82FD-36D80EAE1EF7}" type="pres">
      <dgm:prSet presAssocID="{BD135662-1E28-42BB-8A59-280D6A81B1A5}" presName="node" presStyleLbl="node1" presStyleIdx="5" presStyleCnt="13">
        <dgm:presLayoutVars>
          <dgm:bulletEnabled val="1"/>
        </dgm:presLayoutVars>
      </dgm:prSet>
      <dgm:spPr/>
    </dgm:pt>
    <dgm:pt modelId="{8A1DABE5-1E1C-45E2-9023-9863EC92D59C}" type="pres">
      <dgm:prSet presAssocID="{CC16A8E9-29B3-411A-BFD1-F798D39B0C92}" presName="sibTrans" presStyleLbl="bgSibTrans2D1" presStyleIdx="5" presStyleCnt="12"/>
      <dgm:spPr/>
    </dgm:pt>
    <dgm:pt modelId="{54F2D872-1B97-4D09-AA59-35CAA3DA3225}" type="pres">
      <dgm:prSet presAssocID="{17C0A762-54C2-41AB-A77A-A936D17C2437}" presName="compNode" presStyleCnt="0"/>
      <dgm:spPr/>
    </dgm:pt>
    <dgm:pt modelId="{E3AF44AE-7C5B-4B9B-97F7-6D46ABC61898}" type="pres">
      <dgm:prSet presAssocID="{17C0A762-54C2-41AB-A77A-A936D17C2437}" presName="dummyConnPt" presStyleCnt="0"/>
      <dgm:spPr/>
    </dgm:pt>
    <dgm:pt modelId="{C713AF80-1DC3-4A63-8F2A-14656DF50CC5}" type="pres">
      <dgm:prSet presAssocID="{17C0A762-54C2-41AB-A77A-A936D17C2437}" presName="node" presStyleLbl="node1" presStyleIdx="6" presStyleCnt="13">
        <dgm:presLayoutVars>
          <dgm:bulletEnabled val="1"/>
        </dgm:presLayoutVars>
      </dgm:prSet>
      <dgm:spPr/>
    </dgm:pt>
    <dgm:pt modelId="{02E2D146-6C07-461B-9175-300F95512ECE}" type="pres">
      <dgm:prSet presAssocID="{C46076F0-9695-4147-BD30-97D63A7A2DBC}" presName="sibTrans" presStyleLbl="bgSibTrans2D1" presStyleIdx="6" presStyleCnt="12"/>
      <dgm:spPr/>
    </dgm:pt>
    <dgm:pt modelId="{F896614B-A2C4-474E-BD4A-8278C408CA4F}" type="pres">
      <dgm:prSet presAssocID="{4F0DF1E4-1A4C-46A9-9A69-FBE7A9506574}" presName="compNode" presStyleCnt="0"/>
      <dgm:spPr/>
    </dgm:pt>
    <dgm:pt modelId="{6BB245F8-8863-4127-851B-7162C61BB183}" type="pres">
      <dgm:prSet presAssocID="{4F0DF1E4-1A4C-46A9-9A69-FBE7A9506574}" presName="dummyConnPt" presStyleCnt="0"/>
      <dgm:spPr/>
    </dgm:pt>
    <dgm:pt modelId="{B245BC9C-2234-4318-BC62-21450D1166BF}" type="pres">
      <dgm:prSet presAssocID="{4F0DF1E4-1A4C-46A9-9A69-FBE7A9506574}" presName="node" presStyleLbl="node1" presStyleIdx="7" presStyleCnt="13">
        <dgm:presLayoutVars>
          <dgm:bulletEnabled val="1"/>
        </dgm:presLayoutVars>
      </dgm:prSet>
      <dgm:spPr/>
    </dgm:pt>
    <dgm:pt modelId="{BCC5F531-02A6-4A01-9D34-9EEB670C423A}" type="pres">
      <dgm:prSet presAssocID="{E5A417EB-6FE0-42F1-95B9-CF23C6BC295F}" presName="sibTrans" presStyleLbl="bgSibTrans2D1" presStyleIdx="7" presStyleCnt="12"/>
      <dgm:spPr/>
    </dgm:pt>
    <dgm:pt modelId="{430F1B68-CFC9-44D8-AB11-C7BD751361AE}" type="pres">
      <dgm:prSet presAssocID="{E57A2E56-BD5F-419F-AB20-971617F8747F}" presName="compNode" presStyleCnt="0"/>
      <dgm:spPr/>
    </dgm:pt>
    <dgm:pt modelId="{596FCA90-5FA6-4846-80B0-26C0921FACDD}" type="pres">
      <dgm:prSet presAssocID="{E57A2E56-BD5F-419F-AB20-971617F8747F}" presName="dummyConnPt" presStyleCnt="0"/>
      <dgm:spPr/>
    </dgm:pt>
    <dgm:pt modelId="{8E12BC23-0E75-4298-B732-2A0BC9E676A1}" type="pres">
      <dgm:prSet presAssocID="{E57A2E56-BD5F-419F-AB20-971617F8747F}" presName="node" presStyleLbl="node1" presStyleIdx="8" presStyleCnt="13">
        <dgm:presLayoutVars>
          <dgm:bulletEnabled val="1"/>
        </dgm:presLayoutVars>
      </dgm:prSet>
      <dgm:spPr/>
    </dgm:pt>
    <dgm:pt modelId="{DA30CF1B-5878-4D20-9594-17DB558EEF79}" type="pres">
      <dgm:prSet presAssocID="{9F1FF613-8B41-44D2-AEAB-18E728343654}" presName="sibTrans" presStyleLbl="bgSibTrans2D1" presStyleIdx="8" presStyleCnt="12"/>
      <dgm:spPr/>
    </dgm:pt>
    <dgm:pt modelId="{0462CC02-7CB5-4671-9CD6-F970C55C1E9D}" type="pres">
      <dgm:prSet presAssocID="{D407A65F-1795-4689-BA1D-443CA1715AAF}" presName="compNode" presStyleCnt="0"/>
      <dgm:spPr/>
    </dgm:pt>
    <dgm:pt modelId="{737A4C5B-C196-423A-926E-AF5C082530E5}" type="pres">
      <dgm:prSet presAssocID="{D407A65F-1795-4689-BA1D-443CA1715AAF}" presName="dummyConnPt" presStyleCnt="0"/>
      <dgm:spPr/>
    </dgm:pt>
    <dgm:pt modelId="{2542482A-6268-411D-8898-9088AF90BB76}" type="pres">
      <dgm:prSet presAssocID="{D407A65F-1795-4689-BA1D-443CA1715AAF}" presName="node" presStyleLbl="node1" presStyleIdx="9" presStyleCnt="13">
        <dgm:presLayoutVars>
          <dgm:bulletEnabled val="1"/>
        </dgm:presLayoutVars>
      </dgm:prSet>
      <dgm:spPr/>
    </dgm:pt>
    <dgm:pt modelId="{E52B135C-B59E-4A8C-BED9-1D53E25C4578}" type="pres">
      <dgm:prSet presAssocID="{6A1A53F5-267E-4149-919B-C0EACE4BCE05}" presName="sibTrans" presStyleLbl="bgSibTrans2D1" presStyleIdx="9" presStyleCnt="12"/>
      <dgm:spPr/>
    </dgm:pt>
    <dgm:pt modelId="{B4B38198-8EC0-432E-AC97-984CB533544B}" type="pres">
      <dgm:prSet presAssocID="{490CFFCF-CA5C-41CA-AC2F-F7FEE075B80D}" presName="compNode" presStyleCnt="0"/>
      <dgm:spPr/>
    </dgm:pt>
    <dgm:pt modelId="{3B899C91-B033-4F99-AD89-976A24D6E4DA}" type="pres">
      <dgm:prSet presAssocID="{490CFFCF-CA5C-41CA-AC2F-F7FEE075B80D}" presName="dummyConnPt" presStyleCnt="0"/>
      <dgm:spPr/>
    </dgm:pt>
    <dgm:pt modelId="{2DCB11F1-354A-460D-ACD6-5D0B149037FE}" type="pres">
      <dgm:prSet presAssocID="{490CFFCF-CA5C-41CA-AC2F-F7FEE075B80D}" presName="node" presStyleLbl="node1" presStyleIdx="10" presStyleCnt="13">
        <dgm:presLayoutVars>
          <dgm:bulletEnabled val="1"/>
        </dgm:presLayoutVars>
      </dgm:prSet>
      <dgm:spPr/>
    </dgm:pt>
    <dgm:pt modelId="{79A0317D-9AAC-4263-ADA8-E689466011B4}" type="pres">
      <dgm:prSet presAssocID="{0D5C3FC8-24B5-4A70-BD26-D837E470529B}" presName="sibTrans" presStyleLbl="bgSibTrans2D1" presStyleIdx="10" presStyleCnt="12"/>
      <dgm:spPr/>
    </dgm:pt>
    <dgm:pt modelId="{0B51103A-998A-4A7A-B3F9-AF82B1F3B597}" type="pres">
      <dgm:prSet presAssocID="{0C050F8C-A34D-48BD-88A0-8B1DD0CD5406}" presName="compNode" presStyleCnt="0"/>
      <dgm:spPr/>
    </dgm:pt>
    <dgm:pt modelId="{AEB42420-DA03-4787-B2F5-07127FE08681}" type="pres">
      <dgm:prSet presAssocID="{0C050F8C-A34D-48BD-88A0-8B1DD0CD5406}" presName="dummyConnPt" presStyleCnt="0"/>
      <dgm:spPr/>
    </dgm:pt>
    <dgm:pt modelId="{1B0D4AA4-BFB2-4CA6-9CD7-736D8DA7CF5D}" type="pres">
      <dgm:prSet presAssocID="{0C050F8C-A34D-48BD-88A0-8B1DD0CD5406}" presName="node" presStyleLbl="node1" presStyleIdx="11" presStyleCnt="13">
        <dgm:presLayoutVars>
          <dgm:bulletEnabled val="1"/>
        </dgm:presLayoutVars>
      </dgm:prSet>
      <dgm:spPr/>
    </dgm:pt>
    <dgm:pt modelId="{C11AA0D3-7438-4794-9371-DF4F4DBDEC3A}" type="pres">
      <dgm:prSet presAssocID="{FAE09463-AA74-4513-960D-95D1C86CF45E}" presName="sibTrans" presStyleLbl="bgSibTrans2D1" presStyleIdx="11" presStyleCnt="12"/>
      <dgm:spPr/>
    </dgm:pt>
    <dgm:pt modelId="{534BC438-33D8-4989-9047-B8A6B4C10D52}" type="pres">
      <dgm:prSet presAssocID="{22761D3B-E6A2-4D51-A251-82AA0BA8BD16}" presName="compNode" presStyleCnt="0"/>
      <dgm:spPr/>
    </dgm:pt>
    <dgm:pt modelId="{9D09D2C0-97E2-4794-A923-3B5FE4040A6B}" type="pres">
      <dgm:prSet presAssocID="{22761D3B-E6A2-4D51-A251-82AA0BA8BD16}" presName="dummyConnPt" presStyleCnt="0"/>
      <dgm:spPr/>
    </dgm:pt>
    <dgm:pt modelId="{82E0F1D7-4AAC-4DF1-8F97-A831A597877A}" type="pres">
      <dgm:prSet presAssocID="{22761D3B-E6A2-4D51-A251-82AA0BA8BD16}" presName="node" presStyleLbl="node1" presStyleIdx="12" presStyleCnt="13">
        <dgm:presLayoutVars>
          <dgm:bulletEnabled val="1"/>
        </dgm:presLayoutVars>
      </dgm:prSet>
      <dgm:spPr/>
    </dgm:pt>
  </dgm:ptLst>
  <dgm:cxnLst>
    <dgm:cxn modelId="{FEB1200F-632A-44EF-9481-032FECDE46D6}" srcId="{17D346B8-2DE6-4FB8-B14D-7AFCBA18A4E8}" destId="{0C050F8C-A34D-48BD-88A0-8B1DD0CD5406}" srcOrd="11" destOrd="0" parTransId="{DF07BA0A-80BF-46B4-BF0E-989B686270F4}" sibTransId="{FAE09463-AA74-4513-960D-95D1C86CF45E}"/>
    <dgm:cxn modelId="{E5C6E011-D05B-494C-AE1A-D34996971B0A}" type="presOf" srcId="{4F0DF1E4-1A4C-46A9-9A69-FBE7A9506574}" destId="{B245BC9C-2234-4318-BC62-21450D1166BF}" srcOrd="0" destOrd="0" presId="urn:microsoft.com/office/officeart/2005/8/layout/bProcess4"/>
    <dgm:cxn modelId="{987C3C1B-871A-49F1-82C1-30DF94E15436}" srcId="{17D346B8-2DE6-4FB8-B14D-7AFCBA18A4E8}" destId="{289ACDE5-385F-4101-908F-18395D67CF9A}" srcOrd="1" destOrd="0" parTransId="{12C3BADA-859B-4048-8018-7266B0756761}" sibTransId="{8769DC2A-1839-4814-B3EE-D52727C4EBA4}"/>
    <dgm:cxn modelId="{7822781D-BEAE-44E9-8C58-604FC6716FC1}" type="presOf" srcId="{50A33146-D6BB-4B4E-90C7-F1FAC4DB1668}" destId="{6EB8A80C-1C86-4814-B0BD-CB2CC9C59CBD}" srcOrd="0" destOrd="0" presId="urn:microsoft.com/office/officeart/2005/8/layout/bProcess4"/>
    <dgm:cxn modelId="{FC3EC123-8EA6-4173-9AFF-213AC579F5A1}" srcId="{17D346B8-2DE6-4FB8-B14D-7AFCBA18A4E8}" destId="{490CFFCF-CA5C-41CA-AC2F-F7FEE075B80D}" srcOrd="10" destOrd="0" parTransId="{1AB7ACB1-04F2-42AB-837F-654406943540}" sibTransId="{0D5C3FC8-24B5-4A70-BD26-D837E470529B}"/>
    <dgm:cxn modelId="{3B362724-F9A9-45C8-93BD-4E39B56F1AB6}" type="presOf" srcId="{C46076F0-9695-4147-BD30-97D63A7A2DBC}" destId="{02E2D146-6C07-461B-9175-300F95512ECE}" srcOrd="0" destOrd="0" presId="urn:microsoft.com/office/officeart/2005/8/layout/bProcess4"/>
    <dgm:cxn modelId="{BC28132B-80BE-40DE-967C-05E5BA31E9D9}" type="presOf" srcId="{2807D0DB-3014-46F2-A176-98138554F79A}" destId="{39D4E1DF-CAA0-4EEA-80E8-BA2A3E76AC6D}" srcOrd="0" destOrd="0" presId="urn:microsoft.com/office/officeart/2005/8/layout/bProcess4"/>
    <dgm:cxn modelId="{D0B67535-AA36-4D1D-8C79-FE5B888610D6}" srcId="{17D346B8-2DE6-4FB8-B14D-7AFCBA18A4E8}" destId="{E57A2E56-BD5F-419F-AB20-971617F8747F}" srcOrd="8" destOrd="0" parTransId="{1721B7D4-089F-4658-9322-D1884B01E572}" sibTransId="{9F1FF613-8B41-44D2-AEAB-18E728343654}"/>
    <dgm:cxn modelId="{B1EC2D3E-1E24-4CB9-A679-2BD4F77AEC79}" type="presOf" srcId="{D407A65F-1795-4689-BA1D-443CA1715AAF}" destId="{2542482A-6268-411D-8898-9088AF90BB76}" srcOrd="0" destOrd="0" presId="urn:microsoft.com/office/officeart/2005/8/layout/bProcess4"/>
    <dgm:cxn modelId="{EDDBDD40-2E1C-446B-88B1-6AAEAC3180BF}" srcId="{17D346B8-2DE6-4FB8-B14D-7AFCBA18A4E8}" destId="{0A9E5152-5AB4-4AD7-B522-2DDD5E311D18}" srcOrd="3" destOrd="0" parTransId="{80B1F136-3EC2-426F-895F-DD682CC461CE}" sibTransId="{2BF3866F-8013-4A71-93C6-603BAFBDC878}"/>
    <dgm:cxn modelId="{F23D1841-4692-45D7-9277-5F3D9640AE43}" type="presOf" srcId="{289ACDE5-385F-4101-908F-18395D67CF9A}" destId="{ADACC094-AAB9-40D4-BBCA-83C4EA70BECD}" srcOrd="0" destOrd="0" presId="urn:microsoft.com/office/officeart/2005/8/layout/bProcess4"/>
    <dgm:cxn modelId="{D5635761-C700-4534-B065-10FC7876ABA6}" srcId="{17D346B8-2DE6-4FB8-B14D-7AFCBA18A4E8}" destId="{17C0A762-54C2-41AB-A77A-A936D17C2437}" srcOrd="6" destOrd="0" parTransId="{ED5C4C9B-5FF3-48D9-B9B1-21DF55DA5FD1}" sibTransId="{C46076F0-9695-4147-BD30-97D63A7A2DBC}"/>
    <dgm:cxn modelId="{F4537643-82FB-47B0-BE5E-AA88F6979D9D}" type="presOf" srcId="{0D5C3FC8-24B5-4A70-BD26-D837E470529B}" destId="{79A0317D-9AAC-4263-ADA8-E689466011B4}" srcOrd="0" destOrd="0" presId="urn:microsoft.com/office/officeart/2005/8/layout/bProcess4"/>
    <dgm:cxn modelId="{8C511F67-60E0-4529-9F3B-B51126127724}" type="presOf" srcId="{E57A2E56-BD5F-419F-AB20-971617F8747F}" destId="{8E12BC23-0E75-4298-B732-2A0BC9E676A1}" srcOrd="0" destOrd="0" presId="urn:microsoft.com/office/officeart/2005/8/layout/bProcess4"/>
    <dgm:cxn modelId="{8B85474E-C6C5-4B40-B302-AF8E586BDBAC}" type="presOf" srcId="{22761D3B-E6A2-4D51-A251-82AA0BA8BD16}" destId="{82E0F1D7-4AAC-4DF1-8F97-A831A597877A}" srcOrd="0" destOrd="0" presId="urn:microsoft.com/office/officeart/2005/8/layout/bProcess4"/>
    <dgm:cxn modelId="{C999EB4F-0D5D-4AC6-A33B-89AC88F2D52E}" type="presOf" srcId="{D68A5C13-4ABD-4A7B-B950-D50CD2B6496F}" destId="{8EE37AC2-C63F-462D-9799-5767B345AD61}" srcOrd="0" destOrd="0" presId="urn:microsoft.com/office/officeart/2005/8/layout/bProcess4"/>
    <dgm:cxn modelId="{384F5373-79F1-42AA-980C-A0B8599E2C9B}" srcId="{17D346B8-2DE6-4FB8-B14D-7AFCBA18A4E8}" destId="{D407A65F-1795-4689-BA1D-443CA1715AAF}" srcOrd="9" destOrd="0" parTransId="{8F08CF6C-EAE0-4B14-8A7C-59B23095C235}" sibTransId="{6A1A53F5-267E-4149-919B-C0EACE4BCE05}"/>
    <dgm:cxn modelId="{854D5B79-FEE7-4A44-80A4-48B2A2421639}" type="presOf" srcId="{0A9E5152-5AB4-4AD7-B522-2DDD5E311D18}" destId="{E256DF88-AE6E-4304-BE3C-FB1AA5C855E1}" srcOrd="0" destOrd="0" presId="urn:microsoft.com/office/officeart/2005/8/layout/bProcess4"/>
    <dgm:cxn modelId="{6B1F5679-FAB2-4E96-978D-5B86652E221E}" type="presOf" srcId="{E5A417EB-6FE0-42F1-95B9-CF23C6BC295F}" destId="{BCC5F531-02A6-4A01-9D34-9EEB670C423A}" srcOrd="0" destOrd="0" presId="urn:microsoft.com/office/officeart/2005/8/layout/bProcess4"/>
    <dgm:cxn modelId="{7CD5B059-1FF2-4A3D-9D31-5473FAE3A75D}" srcId="{17D346B8-2DE6-4FB8-B14D-7AFCBA18A4E8}" destId="{4F0DF1E4-1A4C-46A9-9A69-FBE7A9506574}" srcOrd="7" destOrd="0" parTransId="{4F4D4003-63BC-4CD4-A5F9-DD89BA0A9F92}" sibTransId="{E5A417EB-6FE0-42F1-95B9-CF23C6BC295F}"/>
    <dgm:cxn modelId="{8553257F-DC60-48C2-BF79-D88B8D0DCDD8}" type="presOf" srcId="{6A1A53F5-267E-4149-919B-C0EACE4BCE05}" destId="{E52B135C-B59E-4A8C-BED9-1D53E25C4578}" srcOrd="0" destOrd="0" presId="urn:microsoft.com/office/officeart/2005/8/layout/bProcess4"/>
    <dgm:cxn modelId="{E3C9837F-A12A-443E-8184-78BF848AA9C1}" type="presOf" srcId="{05C39F20-9610-42BF-898F-DE349C7B3925}" destId="{59767D71-2D33-4EF2-959C-5D2D8191B6D0}" srcOrd="0" destOrd="0" presId="urn:microsoft.com/office/officeart/2005/8/layout/bProcess4"/>
    <dgm:cxn modelId="{BE5E1783-0790-4307-A764-1932BD65E835}" type="presOf" srcId="{8769DC2A-1839-4814-B3EE-D52727C4EBA4}" destId="{C58CA91B-1A8E-4FC4-973C-CB88EF083C7A}" srcOrd="0" destOrd="0" presId="urn:microsoft.com/office/officeart/2005/8/layout/bProcess4"/>
    <dgm:cxn modelId="{B1700B85-EE33-4241-9F8E-DFB92D5E3BCA}" srcId="{17D346B8-2DE6-4FB8-B14D-7AFCBA18A4E8}" destId="{D68A5C13-4ABD-4A7B-B950-D50CD2B6496F}" srcOrd="0" destOrd="0" parTransId="{B35D0F47-F8D0-482C-A822-010E5163DB2C}" sibTransId="{8D595C92-2559-4975-9836-99D00FC3B1A5}"/>
    <dgm:cxn modelId="{AAFE7085-A365-4EC6-9169-34CE5F0537CD}" type="presOf" srcId="{490CFFCF-CA5C-41CA-AC2F-F7FEE075B80D}" destId="{2DCB11F1-354A-460D-ACD6-5D0B149037FE}" srcOrd="0" destOrd="0" presId="urn:microsoft.com/office/officeart/2005/8/layout/bProcess4"/>
    <dgm:cxn modelId="{A2444B90-8EF8-41DE-8B8D-C25779B577D3}" srcId="{17D346B8-2DE6-4FB8-B14D-7AFCBA18A4E8}" destId="{2807D0DB-3014-46F2-A176-98138554F79A}" srcOrd="4" destOrd="0" parTransId="{D0587644-B31E-4D61-B4E8-21ECC659B75B}" sibTransId="{EC5C5BE7-8162-4A33-83FF-38D40D37C249}"/>
    <dgm:cxn modelId="{4AD30795-AD8C-49EC-AA0D-515C21562ECC}" type="presOf" srcId="{17D346B8-2DE6-4FB8-B14D-7AFCBA18A4E8}" destId="{F218A73F-9D19-4132-995A-B5CF212B06B3}" srcOrd="0" destOrd="0" presId="urn:microsoft.com/office/officeart/2005/8/layout/bProcess4"/>
    <dgm:cxn modelId="{A857D097-E064-4DB2-903B-34E60E4A5624}" type="presOf" srcId="{EC5C5BE7-8162-4A33-83FF-38D40D37C249}" destId="{52F9B978-1EF4-42BF-8BCD-C9D8FDB2CC72}" srcOrd="0" destOrd="0" presId="urn:microsoft.com/office/officeart/2005/8/layout/bProcess4"/>
    <dgm:cxn modelId="{207AD7A6-EA8D-4611-8814-F4D37E1D9E13}" type="presOf" srcId="{8D595C92-2559-4975-9836-99D00FC3B1A5}" destId="{CE6F2282-EFF0-45BA-B606-51EB72204CDE}" srcOrd="0" destOrd="0" presId="urn:microsoft.com/office/officeart/2005/8/layout/bProcess4"/>
    <dgm:cxn modelId="{9E2EF6A9-7530-4621-95BE-1F0953CF606F}" type="presOf" srcId="{9F1FF613-8B41-44D2-AEAB-18E728343654}" destId="{DA30CF1B-5878-4D20-9594-17DB558EEF79}" srcOrd="0" destOrd="0" presId="urn:microsoft.com/office/officeart/2005/8/layout/bProcess4"/>
    <dgm:cxn modelId="{824451B7-56A4-4B92-A680-07FBCAFFCEA9}" type="presOf" srcId="{CC16A8E9-29B3-411A-BFD1-F798D39B0C92}" destId="{8A1DABE5-1E1C-45E2-9023-9863EC92D59C}" srcOrd="0" destOrd="0" presId="urn:microsoft.com/office/officeart/2005/8/layout/bProcess4"/>
    <dgm:cxn modelId="{A1005EBA-5B22-40B6-8B63-635C3469E4CC}" type="presOf" srcId="{2BF3866F-8013-4A71-93C6-603BAFBDC878}" destId="{AA086999-4BC7-4586-AFAD-C309C47DB950}" srcOrd="0" destOrd="0" presId="urn:microsoft.com/office/officeart/2005/8/layout/bProcess4"/>
    <dgm:cxn modelId="{B30DA9BB-9444-4B74-B182-EF0D0CC3ED22}" type="presOf" srcId="{BD135662-1E28-42BB-8A59-280D6A81B1A5}" destId="{F70DBBD0-446D-40FC-82FD-36D80EAE1EF7}" srcOrd="0" destOrd="0" presId="urn:microsoft.com/office/officeart/2005/8/layout/bProcess4"/>
    <dgm:cxn modelId="{DD7351BD-5F38-4FD2-8D85-B63265D27687}" type="presOf" srcId="{0C050F8C-A34D-48BD-88A0-8B1DD0CD5406}" destId="{1B0D4AA4-BFB2-4CA6-9CD7-736D8DA7CF5D}" srcOrd="0" destOrd="0" presId="urn:microsoft.com/office/officeart/2005/8/layout/bProcess4"/>
    <dgm:cxn modelId="{BD7D65C0-D36F-4B46-8210-298D81C6B93B}" srcId="{17D346B8-2DE6-4FB8-B14D-7AFCBA18A4E8}" destId="{05C39F20-9610-42BF-898F-DE349C7B3925}" srcOrd="2" destOrd="0" parTransId="{69EAEEF8-3F2A-48DA-8B5A-5861A0B9D1C7}" sibTransId="{50A33146-D6BB-4B4E-90C7-F1FAC4DB1668}"/>
    <dgm:cxn modelId="{57D73ADE-1801-4726-901E-C4846CA07271}" type="presOf" srcId="{17C0A762-54C2-41AB-A77A-A936D17C2437}" destId="{C713AF80-1DC3-4A63-8F2A-14656DF50CC5}" srcOrd="0" destOrd="0" presId="urn:microsoft.com/office/officeart/2005/8/layout/bProcess4"/>
    <dgm:cxn modelId="{192594DF-3595-4042-BC3E-83390940EDFE}" type="presOf" srcId="{FAE09463-AA74-4513-960D-95D1C86CF45E}" destId="{C11AA0D3-7438-4794-9371-DF4F4DBDEC3A}" srcOrd="0" destOrd="0" presId="urn:microsoft.com/office/officeart/2005/8/layout/bProcess4"/>
    <dgm:cxn modelId="{5E33CBF1-2A9F-4C4C-BD31-699CF4D54A47}" srcId="{17D346B8-2DE6-4FB8-B14D-7AFCBA18A4E8}" destId="{22761D3B-E6A2-4D51-A251-82AA0BA8BD16}" srcOrd="12" destOrd="0" parTransId="{8A14B9FF-F2EB-4424-94FC-E08A057DB14C}" sibTransId="{7330EF46-D42B-426B-99ED-EA38CF253EA0}"/>
    <dgm:cxn modelId="{BC879AF8-5A3E-403D-9787-A2B2D6763B3F}" srcId="{17D346B8-2DE6-4FB8-B14D-7AFCBA18A4E8}" destId="{BD135662-1E28-42BB-8A59-280D6A81B1A5}" srcOrd="5" destOrd="0" parTransId="{DC125955-671E-453C-AE25-DD42B553D257}" sibTransId="{CC16A8E9-29B3-411A-BFD1-F798D39B0C92}"/>
    <dgm:cxn modelId="{9080760B-D542-4C5F-BE4F-B67590EC91D4}" type="presParOf" srcId="{F218A73F-9D19-4132-995A-B5CF212B06B3}" destId="{74870C48-EF29-42DF-9852-A2AD13D68782}" srcOrd="0" destOrd="0" presId="urn:microsoft.com/office/officeart/2005/8/layout/bProcess4"/>
    <dgm:cxn modelId="{4FE0D2F4-7B4F-4DBF-A7F1-C91BB2DA6931}" type="presParOf" srcId="{74870C48-EF29-42DF-9852-A2AD13D68782}" destId="{D5D1E338-1E72-442C-B298-30089822B2A4}" srcOrd="0" destOrd="0" presId="urn:microsoft.com/office/officeart/2005/8/layout/bProcess4"/>
    <dgm:cxn modelId="{E0051951-59BD-429C-9597-DE2FBCC243A8}" type="presParOf" srcId="{74870C48-EF29-42DF-9852-A2AD13D68782}" destId="{8EE37AC2-C63F-462D-9799-5767B345AD61}" srcOrd="1" destOrd="0" presId="urn:microsoft.com/office/officeart/2005/8/layout/bProcess4"/>
    <dgm:cxn modelId="{9778F1D4-6573-4863-9D22-5AA0AEA26CB1}" type="presParOf" srcId="{F218A73F-9D19-4132-995A-B5CF212B06B3}" destId="{CE6F2282-EFF0-45BA-B606-51EB72204CDE}" srcOrd="1" destOrd="0" presId="urn:microsoft.com/office/officeart/2005/8/layout/bProcess4"/>
    <dgm:cxn modelId="{D06A5401-8F68-4B48-8914-EB3675419331}" type="presParOf" srcId="{F218A73F-9D19-4132-995A-B5CF212B06B3}" destId="{C6272F49-76FA-4EF0-9A7E-1E0CF347EA32}" srcOrd="2" destOrd="0" presId="urn:microsoft.com/office/officeart/2005/8/layout/bProcess4"/>
    <dgm:cxn modelId="{EB9D4B20-D19D-44A1-8BB7-BF3080E0D011}" type="presParOf" srcId="{C6272F49-76FA-4EF0-9A7E-1E0CF347EA32}" destId="{9EB3E510-6A1A-47AB-AB30-6D6BA176F2AC}" srcOrd="0" destOrd="0" presId="urn:microsoft.com/office/officeart/2005/8/layout/bProcess4"/>
    <dgm:cxn modelId="{A8CE6C18-A1A5-4F74-BD82-FC7E7A711A55}" type="presParOf" srcId="{C6272F49-76FA-4EF0-9A7E-1E0CF347EA32}" destId="{ADACC094-AAB9-40D4-BBCA-83C4EA70BECD}" srcOrd="1" destOrd="0" presId="urn:microsoft.com/office/officeart/2005/8/layout/bProcess4"/>
    <dgm:cxn modelId="{322B664C-6209-4BED-8203-06BD31EE12D1}" type="presParOf" srcId="{F218A73F-9D19-4132-995A-B5CF212B06B3}" destId="{C58CA91B-1A8E-4FC4-973C-CB88EF083C7A}" srcOrd="3" destOrd="0" presId="urn:microsoft.com/office/officeart/2005/8/layout/bProcess4"/>
    <dgm:cxn modelId="{EF6C511D-3C44-41EB-9C02-46074EDEB467}" type="presParOf" srcId="{F218A73F-9D19-4132-995A-B5CF212B06B3}" destId="{649C9C14-1C29-48E7-9D56-D610531920C7}" srcOrd="4" destOrd="0" presId="urn:microsoft.com/office/officeart/2005/8/layout/bProcess4"/>
    <dgm:cxn modelId="{55961298-D89C-4043-A1F8-8B9A6EFECFD3}" type="presParOf" srcId="{649C9C14-1C29-48E7-9D56-D610531920C7}" destId="{990822FA-BA2A-4A50-82B7-3224ED8EF882}" srcOrd="0" destOrd="0" presId="urn:microsoft.com/office/officeart/2005/8/layout/bProcess4"/>
    <dgm:cxn modelId="{82C947FF-825B-4EDB-B79E-765DF1AA8A7D}" type="presParOf" srcId="{649C9C14-1C29-48E7-9D56-D610531920C7}" destId="{59767D71-2D33-4EF2-959C-5D2D8191B6D0}" srcOrd="1" destOrd="0" presId="urn:microsoft.com/office/officeart/2005/8/layout/bProcess4"/>
    <dgm:cxn modelId="{9A45A765-23B4-4421-AD62-8030F6663D42}" type="presParOf" srcId="{F218A73F-9D19-4132-995A-B5CF212B06B3}" destId="{6EB8A80C-1C86-4814-B0BD-CB2CC9C59CBD}" srcOrd="5" destOrd="0" presId="urn:microsoft.com/office/officeart/2005/8/layout/bProcess4"/>
    <dgm:cxn modelId="{693EF7B2-1F50-4821-9892-34550B8C3A40}" type="presParOf" srcId="{F218A73F-9D19-4132-995A-B5CF212B06B3}" destId="{91830AE6-AAD1-4B12-8AA3-C56C0FA024AA}" srcOrd="6" destOrd="0" presId="urn:microsoft.com/office/officeart/2005/8/layout/bProcess4"/>
    <dgm:cxn modelId="{1C88C08F-1006-4CD0-A4F0-50F2BBA99C2D}" type="presParOf" srcId="{91830AE6-AAD1-4B12-8AA3-C56C0FA024AA}" destId="{BCAB174F-6572-46BF-AA35-7EDD3D71C79F}" srcOrd="0" destOrd="0" presId="urn:microsoft.com/office/officeart/2005/8/layout/bProcess4"/>
    <dgm:cxn modelId="{F8D2B1B2-C789-4101-B0FE-05989A71DC9B}" type="presParOf" srcId="{91830AE6-AAD1-4B12-8AA3-C56C0FA024AA}" destId="{E256DF88-AE6E-4304-BE3C-FB1AA5C855E1}" srcOrd="1" destOrd="0" presId="urn:microsoft.com/office/officeart/2005/8/layout/bProcess4"/>
    <dgm:cxn modelId="{A53EDE71-327C-4846-9624-B3A00A898487}" type="presParOf" srcId="{F218A73F-9D19-4132-995A-B5CF212B06B3}" destId="{AA086999-4BC7-4586-AFAD-C309C47DB950}" srcOrd="7" destOrd="0" presId="urn:microsoft.com/office/officeart/2005/8/layout/bProcess4"/>
    <dgm:cxn modelId="{C4A294A1-8D09-4E99-AEF5-698F90C552A5}" type="presParOf" srcId="{F218A73F-9D19-4132-995A-B5CF212B06B3}" destId="{178C72E0-2B7F-4734-AF61-3327F8320F78}" srcOrd="8" destOrd="0" presId="urn:microsoft.com/office/officeart/2005/8/layout/bProcess4"/>
    <dgm:cxn modelId="{1DCCA743-54AD-414D-81C5-F8F6A36275E0}" type="presParOf" srcId="{178C72E0-2B7F-4734-AF61-3327F8320F78}" destId="{78230A2B-6587-426D-BA6D-3E6E8BB4FA14}" srcOrd="0" destOrd="0" presId="urn:microsoft.com/office/officeart/2005/8/layout/bProcess4"/>
    <dgm:cxn modelId="{8B07B92C-E09E-418D-8878-621C094D4476}" type="presParOf" srcId="{178C72E0-2B7F-4734-AF61-3327F8320F78}" destId="{39D4E1DF-CAA0-4EEA-80E8-BA2A3E76AC6D}" srcOrd="1" destOrd="0" presId="urn:microsoft.com/office/officeart/2005/8/layout/bProcess4"/>
    <dgm:cxn modelId="{843D4555-28A7-41F0-BF08-F4645A719315}" type="presParOf" srcId="{F218A73F-9D19-4132-995A-B5CF212B06B3}" destId="{52F9B978-1EF4-42BF-8BCD-C9D8FDB2CC72}" srcOrd="9" destOrd="0" presId="urn:microsoft.com/office/officeart/2005/8/layout/bProcess4"/>
    <dgm:cxn modelId="{026096FD-3436-4B57-9BFD-2C713EDF89FC}" type="presParOf" srcId="{F218A73F-9D19-4132-995A-B5CF212B06B3}" destId="{61709B01-AD21-40F3-8425-91FC448F2A84}" srcOrd="10" destOrd="0" presId="urn:microsoft.com/office/officeart/2005/8/layout/bProcess4"/>
    <dgm:cxn modelId="{99FD4933-0861-4172-848F-A307FA1EB4F4}" type="presParOf" srcId="{61709B01-AD21-40F3-8425-91FC448F2A84}" destId="{AB388ADA-7BAD-4F62-83DD-BAFB8408B361}" srcOrd="0" destOrd="0" presId="urn:microsoft.com/office/officeart/2005/8/layout/bProcess4"/>
    <dgm:cxn modelId="{A17BD4C7-355B-40D5-9F70-272475EBFC7A}" type="presParOf" srcId="{61709B01-AD21-40F3-8425-91FC448F2A84}" destId="{F70DBBD0-446D-40FC-82FD-36D80EAE1EF7}" srcOrd="1" destOrd="0" presId="urn:microsoft.com/office/officeart/2005/8/layout/bProcess4"/>
    <dgm:cxn modelId="{02EE3C5D-23C0-48F5-95B7-2D29F130B82F}" type="presParOf" srcId="{F218A73F-9D19-4132-995A-B5CF212B06B3}" destId="{8A1DABE5-1E1C-45E2-9023-9863EC92D59C}" srcOrd="11" destOrd="0" presId="urn:microsoft.com/office/officeart/2005/8/layout/bProcess4"/>
    <dgm:cxn modelId="{BBFED34F-9E0A-4B3B-BB4D-00FE330971CE}" type="presParOf" srcId="{F218A73F-9D19-4132-995A-B5CF212B06B3}" destId="{54F2D872-1B97-4D09-AA59-35CAA3DA3225}" srcOrd="12" destOrd="0" presId="urn:microsoft.com/office/officeart/2005/8/layout/bProcess4"/>
    <dgm:cxn modelId="{C3A83B47-99E1-4063-B690-1C12343516AD}" type="presParOf" srcId="{54F2D872-1B97-4D09-AA59-35CAA3DA3225}" destId="{E3AF44AE-7C5B-4B9B-97F7-6D46ABC61898}" srcOrd="0" destOrd="0" presId="urn:microsoft.com/office/officeart/2005/8/layout/bProcess4"/>
    <dgm:cxn modelId="{99F807FB-FE97-4CF4-9D82-FF96A97CB36D}" type="presParOf" srcId="{54F2D872-1B97-4D09-AA59-35CAA3DA3225}" destId="{C713AF80-1DC3-4A63-8F2A-14656DF50CC5}" srcOrd="1" destOrd="0" presId="urn:microsoft.com/office/officeart/2005/8/layout/bProcess4"/>
    <dgm:cxn modelId="{206395C7-F60D-4DCB-8ACA-DED10A863B98}" type="presParOf" srcId="{F218A73F-9D19-4132-995A-B5CF212B06B3}" destId="{02E2D146-6C07-461B-9175-300F95512ECE}" srcOrd="13" destOrd="0" presId="urn:microsoft.com/office/officeart/2005/8/layout/bProcess4"/>
    <dgm:cxn modelId="{93D76378-0CE5-44B7-99DC-B34CB0DEF35F}" type="presParOf" srcId="{F218A73F-9D19-4132-995A-B5CF212B06B3}" destId="{F896614B-A2C4-474E-BD4A-8278C408CA4F}" srcOrd="14" destOrd="0" presId="urn:microsoft.com/office/officeart/2005/8/layout/bProcess4"/>
    <dgm:cxn modelId="{A60F40E7-DC81-420C-93AB-EEDFC6DB9312}" type="presParOf" srcId="{F896614B-A2C4-474E-BD4A-8278C408CA4F}" destId="{6BB245F8-8863-4127-851B-7162C61BB183}" srcOrd="0" destOrd="0" presId="urn:microsoft.com/office/officeart/2005/8/layout/bProcess4"/>
    <dgm:cxn modelId="{2DF9EB59-3477-4107-9745-C7DCDDA15E5D}" type="presParOf" srcId="{F896614B-A2C4-474E-BD4A-8278C408CA4F}" destId="{B245BC9C-2234-4318-BC62-21450D1166BF}" srcOrd="1" destOrd="0" presId="urn:microsoft.com/office/officeart/2005/8/layout/bProcess4"/>
    <dgm:cxn modelId="{9C8CCAB0-50AF-4996-881E-435AF13F7B6D}" type="presParOf" srcId="{F218A73F-9D19-4132-995A-B5CF212B06B3}" destId="{BCC5F531-02A6-4A01-9D34-9EEB670C423A}" srcOrd="15" destOrd="0" presId="urn:microsoft.com/office/officeart/2005/8/layout/bProcess4"/>
    <dgm:cxn modelId="{0F3CAD33-5118-4C40-A9D8-887D4F70C7D2}" type="presParOf" srcId="{F218A73F-9D19-4132-995A-B5CF212B06B3}" destId="{430F1B68-CFC9-44D8-AB11-C7BD751361AE}" srcOrd="16" destOrd="0" presId="urn:microsoft.com/office/officeart/2005/8/layout/bProcess4"/>
    <dgm:cxn modelId="{042BBF10-580C-48F6-ADB8-1BC893D99DD3}" type="presParOf" srcId="{430F1B68-CFC9-44D8-AB11-C7BD751361AE}" destId="{596FCA90-5FA6-4846-80B0-26C0921FACDD}" srcOrd="0" destOrd="0" presId="urn:microsoft.com/office/officeart/2005/8/layout/bProcess4"/>
    <dgm:cxn modelId="{670D119E-0FA8-415A-B741-5E6687C56192}" type="presParOf" srcId="{430F1B68-CFC9-44D8-AB11-C7BD751361AE}" destId="{8E12BC23-0E75-4298-B732-2A0BC9E676A1}" srcOrd="1" destOrd="0" presId="urn:microsoft.com/office/officeart/2005/8/layout/bProcess4"/>
    <dgm:cxn modelId="{A502BE37-DB87-4D1C-86FE-EE63C322C26E}" type="presParOf" srcId="{F218A73F-9D19-4132-995A-B5CF212B06B3}" destId="{DA30CF1B-5878-4D20-9594-17DB558EEF79}" srcOrd="17" destOrd="0" presId="urn:microsoft.com/office/officeart/2005/8/layout/bProcess4"/>
    <dgm:cxn modelId="{FBED42B0-00A7-4AE6-BB95-1C9D6D18C0E2}" type="presParOf" srcId="{F218A73F-9D19-4132-995A-B5CF212B06B3}" destId="{0462CC02-7CB5-4671-9CD6-F970C55C1E9D}" srcOrd="18" destOrd="0" presId="urn:microsoft.com/office/officeart/2005/8/layout/bProcess4"/>
    <dgm:cxn modelId="{13792561-224A-41A4-830E-640AB3DD9950}" type="presParOf" srcId="{0462CC02-7CB5-4671-9CD6-F970C55C1E9D}" destId="{737A4C5B-C196-423A-926E-AF5C082530E5}" srcOrd="0" destOrd="0" presId="urn:microsoft.com/office/officeart/2005/8/layout/bProcess4"/>
    <dgm:cxn modelId="{688BE15E-F6CE-4AE8-A12B-A294788A7B22}" type="presParOf" srcId="{0462CC02-7CB5-4671-9CD6-F970C55C1E9D}" destId="{2542482A-6268-411D-8898-9088AF90BB76}" srcOrd="1" destOrd="0" presId="urn:microsoft.com/office/officeart/2005/8/layout/bProcess4"/>
    <dgm:cxn modelId="{8D4282C7-38C4-4B9B-8751-B05456BB3D58}" type="presParOf" srcId="{F218A73F-9D19-4132-995A-B5CF212B06B3}" destId="{E52B135C-B59E-4A8C-BED9-1D53E25C4578}" srcOrd="19" destOrd="0" presId="urn:microsoft.com/office/officeart/2005/8/layout/bProcess4"/>
    <dgm:cxn modelId="{B75E54FC-8F6B-4A56-8D17-0FB16408F164}" type="presParOf" srcId="{F218A73F-9D19-4132-995A-B5CF212B06B3}" destId="{B4B38198-8EC0-432E-AC97-984CB533544B}" srcOrd="20" destOrd="0" presId="urn:microsoft.com/office/officeart/2005/8/layout/bProcess4"/>
    <dgm:cxn modelId="{63BCCA3A-1E7B-4072-A59C-2CEE42A5C72B}" type="presParOf" srcId="{B4B38198-8EC0-432E-AC97-984CB533544B}" destId="{3B899C91-B033-4F99-AD89-976A24D6E4DA}" srcOrd="0" destOrd="0" presId="urn:microsoft.com/office/officeart/2005/8/layout/bProcess4"/>
    <dgm:cxn modelId="{D14D7F9B-D0BC-459E-A4C2-36E5DF902979}" type="presParOf" srcId="{B4B38198-8EC0-432E-AC97-984CB533544B}" destId="{2DCB11F1-354A-460D-ACD6-5D0B149037FE}" srcOrd="1" destOrd="0" presId="urn:microsoft.com/office/officeart/2005/8/layout/bProcess4"/>
    <dgm:cxn modelId="{4EEFB6AE-C372-4EFF-BC1F-A020DD4F7C28}" type="presParOf" srcId="{F218A73F-9D19-4132-995A-B5CF212B06B3}" destId="{79A0317D-9AAC-4263-ADA8-E689466011B4}" srcOrd="21" destOrd="0" presId="urn:microsoft.com/office/officeart/2005/8/layout/bProcess4"/>
    <dgm:cxn modelId="{E7FEC55D-28A2-421C-8702-70A07CDE7C68}" type="presParOf" srcId="{F218A73F-9D19-4132-995A-B5CF212B06B3}" destId="{0B51103A-998A-4A7A-B3F9-AF82B1F3B597}" srcOrd="22" destOrd="0" presId="urn:microsoft.com/office/officeart/2005/8/layout/bProcess4"/>
    <dgm:cxn modelId="{B4A02C80-AAC0-4B50-90A1-E6C904194531}" type="presParOf" srcId="{0B51103A-998A-4A7A-B3F9-AF82B1F3B597}" destId="{AEB42420-DA03-4787-B2F5-07127FE08681}" srcOrd="0" destOrd="0" presId="urn:microsoft.com/office/officeart/2005/8/layout/bProcess4"/>
    <dgm:cxn modelId="{299987E3-2F48-4882-A100-A832AFD3127F}" type="presParOf" srcId="{0B51103A-998A-4A7A-B3F9-AF82B1F3B597}" destId="{1B0D4AA4-BFB2-4CA6-9CD7-736D8DA7CF5D}" srcOrd="1" destOrd="0" presId="urn:microsoft.com/office/officeart/2005/8/layout/bProcess4"/>
    <dgm:cxn modelId="{680AE8A6-802E-47EF-96B0-31588384A10B}" type="presParOf" srcId="{F218A73F-9D19-4132-995A-B5CF212B06B3}" destId="{C11AA0D3-7438-4794-9371-DF4F4DBDEC3A}" srcOrd="23" destOrd="0" presId="urn:microsoft.com/office/officeart/2005/8/layout/bProcess4"/>
    <dgm:cxn modelId="{8A01F83F-5DE5-4F90-9A06-5F138B0F41C7}" type="presParOf" srcId="{F218A73F-9D19-4132-995A-B5CF212B06B3}" destId="{534BC438-33D8-4989-9047-B8A6B4C10D52}" srcOrd="24" destOrd="0" presId="urn:microsoft.com/office/officeart/2005/8/layout/bProcess4"/>
    <dgm:cxn modelId="{53F78AB8-D4F4-4BF3-A421-D2D7661B1871}" type="presParOf" srcId="{534BC438-33D8-4989-9047-B8A6B4C10D52}" destId="{9D09D2C0-97E2-4794-A923-3B5FE4040A6B}" srcOrd="0" destOrd="0" presId="urn:microsoft.com/office/officeart/2005/8/layout/bProcess4"/>
    <dgm:cxn modelId="{130AD812-28FA-4FD1-9D7F-CB9C8A669BCD}" type="presParOf" srcId="{534BC438-33D8-4989-9047-B8A6B4C10D52}" destId="{82E0F1D7-4AAC-4DF1-8F97-A831A597877A}" srcOrd="1" destOrd="0" presId="urn:microsoft.com/office/officeart/2005/8/layout/b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E05E76F-9C56-4E73-9050-CE7BA9CF98D6}" type="doc">
      <dgm:prSet loTypeId="urn:microsoft.com/office/officeart/2005/8/layout/chevron1" loCatId="process" qsTypeId="urn:microsoft.com/office/officeart/2005/8/quickstyle/simple1" qsCatId="simple" csTypeId="urn:microsoft.com/office/officeart/2005/8/colors/colorful2" csCatId="colorful" phldr="1"/>
      <dgm:spPr/>
    </dgm:pt>
    <dgm:pt modelId="{793FECC0-5C63-44BA-9215-AC5B3C4A0378}">
      <dgm:prSet phldrT="[Text]"/>
      <dgm:spPr>
        <a:xfrm>
          <a:off x="0" y="239472"/>
          <a:ext cx="1684734" cy="673893"/>
        </a:xfrm>
        <a:prstGeom prst="chevron">
          <a:avLst/>
        </a:prstGeom>
        <a:solidFill>
          <a:srgbClr val="CE056A">
            <a:hueOff val="0"/>
            <a:satOff val="0"/>
            <a:lumOff val="0"/>
            <a:alphaOff val="0"/>
          </a:srgbClr>
        </a:solidFill>
        <a:ln w="12700" cap="flat" cmpd="sng" algn="ctr">
          <a:solidFill>
            <a:sysClr val="window" lastClr="FFFFFF">
              <a:hueOff val="0"/>
              <a:satOff val="0"/>
              <a:lumOff val="0"/>
              <a:alphaOff val="0"/>
            </a:sysClr>
          </a:solidFill>
          <a:prstDash val="solid"/>
          <a:miter lim="800000"/>
        </a:ln>
        <a:effectLst/>
      </dgm:spPr>
      <dgm:t>
        <a:bodyPr/>
        <a:lstStyle/>
        <a:p>
          <a:pPr>
            <a:buNone/>
          </a:pPr>
          <a:r>
            <a:rPr lang="en-AU">
              <a:solidFill>
                <a:sysClr val="window" lastClr="FFFFFF"/>
              </a:solidFill>
              <a:latin typeface="Segoe UI"/>
              <a:ea typeface="+mn-ea"/>
              <a:cs typeface="+mn-cs"/>
            </a:rPr>
            <a:t>Ship Databox</a:t>
          </a:r>
        </a:p>
      </dgm:t>
    </dgm:pt>
    <dgm:pt modelId="{43A4BD98-6D94-497C-B7BC-1CB7456F9D6B}" type="parTrans" cxnId="{4E67B4FF-15C5-48A7-967D-D5C662EE0CCE}">
      <dgm:prSet/>
      <dgm:spPr/>
      <dgm:t>
        <a:bodyPr/>
        <a:lstStyle/>
        <a:p>
          <a:endParaRPr lang="en-AU"/>
        </a:p>
      </dgm:t>
    </dgm:pt>
    <dgm:pt modelId="{7FA6DF96-BAF1-4A88-ABFD-46D47B84CD9A}" type="sibTrans" cxnId="{4E67B4FF-15C5-48A7-967D-D5C662EE0CCE}">
      <dgm:prSet/>
      <dgm:spPr/>
      <dgm:t>
        <a:bodyPr/>
        <a:lstStyle/>
        <a:p>
          <a:endParaRPr lang="en-AU"/>
        </a:p>
      </dgm:t>
    </dgm:pt>
    <dgm:pt modelId="{4FE08345-2F80-425F-8239-793BA7EB92D5}">
      <dgm:prSet phldrT="[Text]"/>
      <dgm:spPr>
        <a:xfrm>
          <a:off x="1516260" y="239472"/>
          <a:ext cx="1684734" cy="673893"/>
        </a:xfrm>
        <a:prstGeom prst="chevron">
          <a:avLst/>
        </a:prstGeom>
        <a:solidFill>
          <a:srgbClr val="CE056A">
            <a:hueOff val="-3298518"/>
            <a:satOff val="791"/>
            <a:lumOff val="-360"/>
            <a:alphaOff val="0"/>
          </a:srgbClr>
        </a:solidFill>
        <a:ln w="12700" cap="flat" cmpd="sng" algn="ctr">
          <a:solidFill>
            <a:sysClr val="window" lastClr="FFFFFF">
              <a:hueOff val="0"/>
              <a:satOff val="0"/>
              <a:lumOff val="0"/>
              <a:alphaOff val="0"/>
            </a:sysClr>
          </a:solidFill>
          <a:prstDash val="solid"/>
          <a:miter lim="800000"/>
        </a:ln>
        <a:effectLst/>
      </dgm:spPr>
      <dgm:t>
        <a:bodyPr/>
        <a:lstStyle/>
        <a:p>
          <a:pPr>
            <a:buNone/>
          </a:pPr>
          <a:r>
            <a:rPr lang="en-AU">
              <a:solidFill>
                <a:sysClr val="window" lastClr="FFFFFF"/>
              </a:solidFill>
              <a:latin typeface="Segoe UI"/>
              <a:ea typeface="+mn-ea"/>
              <a:cs typeface="+mn-cs"/>
            </a:rPr>
            <a:t>Copy Data to Databox</a:t>
          </a:r>
        </a:p>
      </dgm:t>
    </dgm:pt>
    <dgm:pt modelId="{C4D45C57-7DCA-4E59-B627-8842F98A7B35}" type="parTrans" cxnId="{17B010F5-EE6F-44EB-B683-BE3310E9A225}">
      <dgm:prSet/>
      <dgm:spPr/>
      <dgm:t>
        <a:bodyPr/>
        <a:lstStyle/>
        <a:p>
          <a:endParaRPr lang="en-AU"/>
        </a:p>
      </dgm:t>
    </dgm:pt>
    <dgm:pt modelId="{D7CFFC0F-87AF-4A11-B130-44962F5A9AE4}" type="sibTrans" cxnId="{17B010F5-EE6F-44EB-B683-BE3310E9A225}">
      <dgm:prSet/>
      <dgm:spPr/>
      <dgm:t>
        <a:bodyPr/>
        <a:lstStyle/>
        <a:p>
          <a:endParaRPr lang="en-AU"/>
        </a:p>
      </dgm:t>
    </dgm:pt>
    <dgm:pt modelId="{0A1A1C8E-9C90-43B5-BD65-5A661D5AEAF8}">
      <dgm:prSet phldrT="[Text]"/>
      <dgm:spPr>
        <a:xfrm>
          <a:off x="3032521" y="239472"/>
          <a:ext cx="1684734" cy="673893"/>
        </a:xfrm>
        <a:prstGeom prst="chevron">
          <a:avLst/>
        </a:prstGeom>
        <a:solidFill>
          <a:srgbClr val="CE056A">
            <a:hueOff val="-6597036"/>
            <a:satOff val="1582"/>
            <a:lumOff val="-719"/>
            <a:alphaOff val="0"/>
          </a:srgbClr>
        </a:solidFill>
        <a:ln w="12700" cap="flat" cmpd="sng" algn="ctr">
          <a:solidFill>
            <a:sysClr val="window" lastClr="FFFFFF">
              <a:hueOff val="0"/>
              <a:satOff val="0"/>
              <a:lumOff val="0"/>
              <a:alphaOff val="0"/>
            </a:sysClr>
          </a:solidFill>
          <a:prstDash val="solid"/>
          <a:miter lim="800000"/>
        </a:ln>
        <a:effectLst/>
      </dgm:spPr>
      <dgm:t>
        <a:bodyPr/>
        <a:lstStyle/>
        <a:p>
          <a:pPr>
            <a:buNone/>
          </a:pPr>
          <a:r>
            <a:rPr lang="en-AU">
              <a:solidFill>
                <a:sysClr val="window" lastClr="FFFFFF"/>
              </a:solidFill>
              <a:latin typeface="Segoe UI"/>
              <a:ea typeface="+mn-ea"/>
              <a:cs typeface="+mn-cs"/>
            </a:rPr>
            <a:t>Ship Databox</a:t>
          </a:r>
        </a:p>
      </dgm:t>
    </dgm:pt>
    <dgm:pt modelId="{B5F2F379-CA71-44D2-B2DD-865A65A64C5F}" type="parTrans" cxnId="{28A21095-95C8-4FAE-B67E-DB6EB3370C8A}">
      <dgm:prSet/>
      <dgm:spPr/>
      <dgm:t>
        <a:bodyPr/>
        <a:lstStyle/>
        <a:p>
          <a:endParaRPr lang="en-AU"/>
        </a:p>
      </dgm:t>
    </dgm:pt>
    <dgm:pt modelId="{CDF6DDA0-B424-4A7C-85F5-61E1EC1DC2D7}" type="sibTrans" cxnId="{28A21095-95C8-4FAE-B67E-DB6EB3370C8A}">
      <dgm:prSet/>
      <dgm:spPr/>
      <dgm:t>
        <a:bodyPr/>
        <a:lstStyle/>
        <a:p>
          <a:endParaRPr lang="en-AU"/>
        </a:p>
      </dgm:t>
    </dgm:pt>
    <dgm:pt modelId="{6C4BCA3D-93E4-4F24-8227-FE6D21FD221F}">
      <dgm:prSet phldrT="[Text]"/>
      <dgm:spPr>
        <a:xfrm>
          <a:off x="4548782" y="239472"/>
          <a:ext cx="1684734" cy="673893"/>
        </a:xfrm>
        <a:prstGeom prst="chevron">
          <a:avLst/>
        </a:prstGeom>
        <a:solidFill>
          <a:srgbClr val="CE056A">
            <a:hueOff val="-9895554"/>
            <a:satOff val="2373"/>
            <a:lumOff val="-1079"/>
            <a:alphaOff val="0"/>
          </a:srgbClr>
        </a:solidFill>
        <a:ln w="12700" cap="flat" cmpd="sng" algn="ctr">
          <a:solidFill>
            <a:sysClr val="window" lastClr="FFFFFF">
              <a:hueOff val="0"/>
              <a:satOff val="0"/>
              <a:lumOff val="0"/>
              <a:alphaOff val="0"/>
            </a:sysClr>
          </a:solidFill>
          <a:prstDash val="solid"/>
          <a:miter lim="800000"/>
        </a:ln>
        <a:effectLst/>
      </dgm:spPr>
      <dgm:t>
        <a:bodyPr/>
        <a:lstStyle/>
        <a:p>
          <a:pPr>
            <a:buNone/>
          </a:pPr>
          <a:r>
            <a:rPr lang="en-AU" dirty="0">
              <a:solidFill>
                <a:sysClr val="window" lastClr="FFFFFF"/>
              </a:solidFill>
              <a:latin typeface="Segoe UI"/>
              <a:ea typeface="+mn-ea"/>
              <a:cs typeface="+mn-cs"/>
            </a:rPr>
            <a:t>Ingest Data to Azure</a:t>
          </a:r>
        </a:p>
      </dgm:t>
    </dgm:pt>
    <dgm:pt modelId="{DD054511-CEB9-4212-9848-43836CB8D8A8}" type="parTrans" cxnId="{63E28A70-C7D8-409C-9A05-5E278A008F75}">
      <dgm:prSet/>
      <dgm:spPr/>
      <dgm:t>
        <a:bodyPr/>
        <a:lstStyle/>
        <a:p>
          <a:endParaRPr lang="en-AU"/>
        </a:p>
      </dgm:t>
    </dgm:pt>
    <dgm:pt modelId="{DC30062D-B190-4292-AE02-7E0B0F736F5B}" type="sibTrans" cxnId="{63E28A70-C7D8-409C-9A05-5E278A008F75}">
      <dgm:prSet/>
      <dgm:spPr/>
      <dgm:t>
        <a:bodyPr/>
        <a:lstStyle/>
        <a:p>
          <a:endParaRPr lang="en-AU"/>
        </a:p>
      </dgm:t>
    </dgm:pt>
    <dgm:pt modelId="{BD5106A7-23F5-4C27-B750-8E9C37B8DC43}">
      <dgm:prSet phldrT="[Text]"/>
      <dgm:spPr>
        <a:xfrm>
          <a:off x="6065043" y="239472"/>
          <a:ext cx="1684734" cy="673893"/>
        </a:xfrm>
        <a:prstGeom prst="chevron">
          <a:avLst/>
        </a:prstGeom>
        <a:solidFill>
          <a:srgbClr val="CE056A">
            <a:hueOff val="-13194073"/>
            <a:satOff val="3165"/>
            <a:lumOff val="-1439"/>
            <a:alphaOff val="0"/>
          </a:srgbClr>
        </a:solidFill>
        <a:ln w="12700" cap="flat" cmpd="sng" algn="ctr">
          <a:solidFill>
            <a:sysClr val="window" lastClr="FFFFFF">
              <a:hueOff val="0"/>
              <a:satOff val="0"/>
              <a:lumOff val="0"/>
              <a:alphaOff val="0"/>
            </a:sysClr>
          </a:solidFill>
          <a:prstDash val="solid"/>
          <a:miter lim="800000"/>
        </a:ln>
        <a:effectLst/>
      </dgm:spPr>
      <dgm:t>
        <a:bodyPr/>
        <a:lstStyle/>
        <a:p>
          <a:pPr>
            <a:buNone/>
          </a:pPr>
          <a:r>
            <a:rPr lang="en-AU">
              <a:solidFill>
                <a:sysClr val="window" lastClr="FFFFFF"/>
              </a:solidFill>
              <a:latin typeface="Segoe UI"/>
              <a:ea typeface="+mn-ea"/>
              <a:cs typeface="+mn-cs"/>
            </a:rPr>
            <a:t>Unzip Data</a:t>
          </a:r>
        </a:p>
      </dgm:t>
    </dgm:pt>
    <dgm:pt modelId="{7C8211E5-1E09-4CC1-B77F-E43500B39153}" type="parTrans" cxnId="{79AA073A-85FB-4DD0-945A-4D5448BB751F}">
      <dgm:prSet/>
      <dgm:spPr/>
      <dgm:t>
        <a:bodyPr/>
        <a:lstStyle/>
        <a:p>
          <a:endParaRPr lang="en-AU"/>
        </a:p>
      </dgm:t>
    </dgm:pt>
    <dgm:pt modelId="{0C5E8C66-B179-4041-B53A-EB669605EC8B}" type="sibTrans" cxnId="{79AA073A-85FB-4DD0-945A-4D5448BB751F}">
      <dgm:prSet/>
      <dgm:spPr/>
      <dgm:t>
        <a:bodyPr/>
        <a:lstStyle/>
        <a:p>
          <a:endParaRPr lang="en-AU"/>
        </a:p>
      </dgm:t>
    </dgm:pt>
    <dgm:pt modelId="{39FB9915-9E92-4FC8-AC0E-AB1D8B2DE7F9}">
      <dgm:prSet phldrT="[Text]"/>
      <dgm:spPr>
        <a:xfrm>
          <a:off x="7581304" y="239472"/>
          <a:ext cx="1684734" cy="673893"/>
        </a:xfrm>
        <a:prstGeom prst="chevron">
          <a:avLst/>
        </a:prstGeom>
        <a:solidFill>
          <a:srgbClr val="CE056A">
            <a:hueOff val="-16492590"/>
            <a:satOff val="3956"/>
            <a:lumOff val="-1798"/>
            <a:alphaOff val="0"/>
          </a:srgbClr>
        </a:solidFill>
        <a:ln w="12700" cap="flat" cmpd="sng" algn="ctr">
          <a:solidFill>
            <a:sysClr val="window" lastClr="FFFFFF">
              <a:hueOff val="0"/>
              <a:satOff val="0"/>
              <a:lumOff val="0"/>
              <a:alphaOff val="0"/>
            </a:sysClr>
          </a:solidFill>
          <a:prstDash val="solid"/>
          <a:miter lim="800000"/>
        </a:ln>
        <a:effectLst/>
      </dgm:spPr>
      <dgm:t>
        <a:bodyPr/>
        <a:lstStyle/>
        <a:p>
          <a:pPr>
            <a:buNone/>
          </a:pPr>
          <a:r>
            <a:rPr lang="en-AU" dirty="0">
              <a:solidFill>
                <a:sysClr val="window" lastClr="FFFFFF"/>
              </a:solidFill>
              <a:latin typeface="Segoe UI"/>
              <a:ea typeface="+mn-ea"/>
              <a:cs typeface="+mn-cs"/>
            </a:rPr>
            <a:t>Data Verification &amp; Mapping</a:t>
          </a:r>
        </a:p>
      </dgm:t>
    </dgm:pt>
    <dgm:pt modelId="{475C776E-D5E0-4A98-B614-0991CECDAF0C}" type="parTrans" cxnId="{2CB0D372-A1C9-4240-8F8B-7B769BF232CF}">
      <dgm:prSet/>
      <dgm:spPr/>
      <dgm:t>
        <a:bodyPr/>
        <a:lstStyle/>
        <a:p>
          <a:endParaRPr lang="en-AU"/>
        </a:p>
      </dgm:t>
    </dgm:pt>
    <dgm:pt modelId="{B4E34367-3BE2-46C1-AD94-BCDC132FE319}" type="sibTrans" cxnId="{2CB0D372-A1C9-4240-8F8B-7B769BF232CF}">
      <dgm:prSet/>
      <dgm:spPr/>
      <dgm:t>
        <a:bodyPr/>
        <a:lstStyle/>
        <a:p>
          <a:endParaRPr lang="en-AU"/>
        </a:p>
      </dgm:t>
    </dgm:pt>
    <dgm:pt modelId="{F4CC136A-F70D-47E5-A1E9-6D57F68B3090}">
      <dgm:prSet phldrT="[Text]"/>
      <dgm:spPr>
        <a:xfrm>
          <a:off x="9097565" y="239472"/>
          <a:ext cx="1684734" cy="673893"/>
        </a:xfrm>
        <a:prstGeom prst="chevron">
          <a:avLst/>
        </a:prstGeom>
        <a:solidFill>
          <a:srgbClr val="CE056A">
            <a:hueOff val="-19791108"/>
            <a:satOff val="4747"/>
            <a:lumOff val="-2158"/>
            <a:alphaOff val="0"/>
          </a:srgbClr>
        </a:solidFill>
        <a:ln w="12700" cap="flat" cmpd="sng" algn="ctr">
          <a:solidFill>
            <a:sysClr val="window" lastClr="FFFFFF">
              <a:hueOff val="0"/>
              <a:satOff val="0"/>
              <a:lumOff val="0"/>
              <a:alphaOff val="0"/>
            </a:sysClr>
          </a:solidFill>
          <a:prstDash val="solid"/>
          <a:miter lim="800000"/>
        </a:ln>
        <a:effectLst/>
      </dgm:spPr>
      <dgm:t>
        <a:bodyPr/>
        <a:lstStyle/>
        <a:p>
          <a:pPr>
            <a:buNone/>
          </a:pPr>
          <a:r>
            <a:rPr lang="en-AU">
              <a:solidFill>
                <a:sysClr val="window" lastClr="FFFFFF"/>
              </a:solidFill>
              <a:latin typeface="Segoe UI"/>
              <a:ea typeface="+mn-ea"/>
              <a:cs typeface="+mn-cs"/>
            </a:rPr>
            <a:t>Data Transfer to O365</a:t>
          </a:r>
        </a:p>
      </dgm:t>
    </dgm:pt>
    <dgm:pt modelId="{46D9771B-F2C9-43F9-AF8B-0EB2521B7A83}" type="parTrans" cxnId="{ED1CC630-8A74-4A56-B506-01335E92C99A}">
      <dgm:prSet/>
      <dgm:spPr/>
      <dgm:t>
        <a:bodyPr/>
        <a:lstStyle/>
        <a:p>
          <a:endParaRPr lang="en-AU"/>
        </a:p>
      </dgm:t>
    </dgm:pt>
    <dgm:pt modelId="{EDBC18E3-F9D8-4B3D-9406-5633303B48AF}" type="sibTrans" cxnId="{ED1CC630-8A74-4A56-B506-01335E92C99A}">
      <dgm:prSet/>
      <dgm:spPr/>
      <dgm:t>
        <a:bodyPr/>
        <a:lstStyle/>
        <a:p>
          <a:endParaRPr lang="en-AU"/>
        </a:p>
      </dgm:t>
    </dgm:pt>
    <dgm:pt modelId="{B5F3C6A2-8780-4887-9D31-A42145C52EDE}" type="pres">
      <dgm:prSet presAssocID="{3E05E76F-9C56-4E73-9050-CE7BA9CF98D6}" presName="Name0" presStyleCnt="0">
        <dgm:presLayoutVars>
          <dgm:dir/>
          <dgm:animLvl val="lvl"/>
          <dgm:resizeHandles val="exact"/>
        </dgm:presLayoutVars>
      </dgm:prSet>
      <dgm:spPr/>
    </dgm:pt>
    <dgm:pt modelId="{2A84F223-8093-450D-B6E7-D7483F396FD5}" type="pres">
      <dgm:prSet presAssocID="{793FECC0-5C63-44BA-9215-AC5B3C4A0378}" presName="parTxOnly" presStyleLbl="node1" presStyleIdx="0" presStyleCnt="7">
        <dgm:presLayoutVars>
          <dgm:chMax val="0"/>
          <dgm:chPref val="0"/>
          <dgm:bulletEnabled val="1"/>
        </dgm:presLayoutVars>
      </dgm:prSet>
      <dgm:spPr/>
    </dgm:pt>
    <dgm:pt modelId="{EE17309B-4025-4796-8F3E-02C1E3134BEA}" type="pres">
      <dgm:prSet presAssocID="{7FA6DF96-BAF1-4A88-ABFD-46D47B84CD9A}" presName="parTxOnlySpace" presStyleCnt="0"/>
      <dgm:spPr/>
    </dgm:pt>
    <dgm:pt modelId="{D0DFDFF5-0720-4D5A-AE2B-AB906B10209C}" type="pres">
      <dgm:prSet presAssocID="{4FE08345-2F80-425F-8239-793BA7EB92D5}" presName="parTxOnly" presStyleLbl="node1" presStyleIdx="1" presStyleCnt="7">
        <dgm:presLayoutVars>
          <dgm:chMax val="0"/>
          <dgm:chPref val="0"/>
          <dgm:bulletEnabled val="1"/>
        </dgm:presLayoutVars>
      </dgm:prSet>
      <dgm:spPr/>
    </dgm:pt>
    <dgm:pt modelId="{C4E85E0D-9A12-4DA9-B318-1361055FBEC7}" type="pres">
      <dgm:prSet presAssocID="{D7CFFC0F-87AF-4A11-B130-44962F5A9AE4}" presName="parTxOnlySpace" presStyleCnt="0"/>
      <dgm:spPr/>
    </dgm:pt>
    <dgm:pt modelId="{8927D97B-85AE-41D1-9373-26B453443068}" type="pres">
      <dgm:prSet presAssocID="{0A1A1C8E-9C90-43B5-BD65-5A661D5AEAF8}" presName="parTxOnly" presStyleLbl="node1" presStyleIdx="2" presStyleCnt="7">
        <dgm:presLayoutVars>
          <dgm:chMax val="0"/>
          <dgm:chPref val="0"/>
          <dgm:bulletEnabled val="1"/>
        </dgm:presLayoutVars>
      </dgm:prSet>
      <dgm:spPr/>
    </dgm:pt>
    <dgm:pt modelId="{B687B7B6-E607-4A62-8A2D-1C3718C6AE87}" type="pres">
      <dgm:prSet presAssocID="{CDF6DDA0-B424-4A7C-85F5-61E1EC1DC2D7}" presName="parTxOnlySpace" presStyleCnt="0"/>
      <dgm:spPr/>
    </dgm:pt>
    <dgm:pt modelId="{65933CAB-1D34-46F0-85EF-A98E7F927007}" type="pres">
      <dgm:prSet presAssocID="{6C4BCA3D-93E4-4F24-8227-FE6D21FD221F}" presName="parTxOnly" presStyleLbl="node1" presStyleIdx="3" presStyleCnt="7">
        <dgm:presLayoutVars>
          <dgm:chMax val="0"/>
          <dgm:chPref val="0"/>
          <dgm:bulletEnabled val="1"/>
        </dgm:presLayoutVars>
      </dgm:prSet>
      <dgm:spPr/>
    </dgm:pt>
    <dgm:pt modelId="{415D9322-F008-45FD-A678-FE9108816EF6}" type="pres">
      <dgm:prSet presAssocID="{DC30062D-B190-4292-AE02-7E0B0F736F5B}" presName="parTxOnlySpace" presStyleCnt="0"/>
      <dgm:spPr/>
    </dgm:pt>
    <dgm:pt modelId="{433BCCD6-B77B-44A0-B43E-62663F2B7AAD}" type="pres">
      <dgm:prSet presAssocID="{BD5106A7-23F5-4C27-B750-8E9C37B8DC43}" presName="parTxOnly" presStyleLbl="node1" presStyleIdx="4" presStyleCnt="7">
        <dgm:presLayoutVars>
          <dgm:chMax val="0"/>
          <dgm:chPref val="0"/>
          <dgm:bulletEnabled val="1"/>
        </dgm:presLayoutVars>
      </dgm:prSet>
      <dgm:spPr/>
    </dgm:pt>
    <dgm:pt modelId="{39189EDD-898A-4DF0-92FB-132FAB967931}" type="pres">
      <dgm:prSet presAssocID="{0C5E8C66-B179-4041-B53A-EB669605EC8B}" presName="parTxOnlySpace" presStyleCnt="0"/>
      <dgm:spPr/>
    </dgm:pt>
    <dgm:pt modelId="{D21BFBC6-B5C5-4E93-B3A8-18D9327C682B}" type="pres">
      <dgm:prSet presAssocID="{39FB9915-9E92-4FC8-AC0E-AB1D8B2DE7F9}" presName="parTxOnly" presStyleLbl="node1" presStyleIdx="5" presStyleCnt="7">
        <dgm:presLayoutVars>
          <dgm:chMax val="0"/>
          <dgm:chPref val="0"/>
          <dgm:bulletEnabled val="1"/>
        </dgm:presLayoutVars>
      </dgm:prSet>
      <dgm:spPr/>
    </dgm:pt>
    <dgm:pt modelId="{4151CA5D-5B64-43DC-B185-77F6B02F519A}" type="pres">
      <dgm:prSet presAssocID="{B4E34367-3BE2-46C1-AD94-BCDC132FE319}" presName="parTxOnlySpace" presStyleCnt="0"/>
      <dgm:spPr/>
    </dgm:pt>
    <dgm:pt modelId="{5BA42F1C-EC71-400D-BA38-0D1D57C95F34}" type="pres">
      <dgm:prSet presAssocID="{F4CC136A-F70D-47E5-A1E9-6D57F68B3090}" presName="parTxOnly" presStyleLbl="node1" presStyleIdx="6" presStyleCnt="7">
        <dgm:presLayoutVars>
          <dgm:chMax val="0"/>
          <dgm:chPref val="0"/>
          <dgm:bulletEnabled val="1"/>
        </dgm:presLayoutVars>
      </dgm:prSet>
      <dgm:spPr/>
    </dgm:pt>
  </dgm:ptLst>
  <dgm:cxnLst>
    <dgm:cxn modelId="{9325DD0D-D973-4D58-AB87-1E58247591DF}" type="presOf" srcId="{4FE08345-2F80-425F-8239-793BA7EB92D5}" destId="{D0DFDFF5-0720-4D5A-AE2B-AB906B10209C}" srcOrd="0" destOrd="0" presId="urn:microsoft.com/office/officeart/2005/8/layout/chevron1"/>
    <dgm:cxn modelId="{C1F8F427-F932-49BB-8DD5-0FEC530DCD42}" type="presOf" srcId="{F4CC136A-F70D-47E5-A1E9-6D57F68B3090}" destId="{5BA42F1C-EC71-400D-BA38-0D1D57C95F34}" srcOrd="0" destOrd="0" presId="urn:microsoft.com/office/officeart/2005/8/layout/chevron1"/>
    <dgm:cxn modelId="{ED1CC630-8A74-4A56-B506-01335E92C99A}" srcId="{3E05E76F-9C56-4E73-9050-CE7BA9CF98D6}" destId="{F4CC136A-F70D-47E5-A1E9-6D57F68B3090}" srcOrd="6" destOrd="0" parTransId="{46D9771B-F2C9-43F9-AF8B-0EB2521B7A83}" sibTransId="{EDBC18E3-F9D8-4B3D-9406-5633303B48AF}"/>
    <dgm:cxn modelId="{79AA073A-85FB-4DD0-945A-4D5448BB751F}" srcId="{3E05E76F-9C56-4E73-9050-CE7BA9CF98D6}" destId="{BD5106A7-23F5-4C27-B750-8E9C37B8DC43}" srcOrd="4" destOrd="0" parTransId="{7C8211E5-1E09-4CC1-B77F-E43500B39153}" sibTransId="{0C5E8C66-B179-4041-B53A-EB669605EC8B}"/>
    <dgm:cxn modelId="{93419568-49AD-408D-8D5A-DCCB80BE2122}" type="presOf" srcId="{6C4BCA3D-93E4-4F24-8227-FE6D21FD221F}" destId="{65933CAB-1D34-46F0-85EF-A98E7F927007}" srcOrd="0" destOrd="0" presId="urn:microsoft.com/office/officeart/2005/8/layout/chevron1"/>
    <dgm:cxn modelId="{6E80514B-7174-457C-9841-C3299DB3C495}" type="presOf" srcId="{793FECC0-5C63-44BA-9215-AC5B3C4A0378}" destId="{2A84F223-8093-450D-B6E7-D7483F396FD5}" srcOrd="0" destOrd="0" presId="urn:microsoft.com/office/officeart/2005/8/layout/chevron1"/>
    <dgm:cxn modelId="{63E28A70-C7D8-409C-9A05-5E278A008F75}" srcId="{3E05E76F-9C56-4E73-9050-CE7BA9CF98D6}" destId="{6C4BCA3D-93E4-4F24-8227-FE6D21FD221F}" srcOrd="3" destOrd="0" parTransId="{DD054511-CEB9-4212-9848-43836CB8D8A8}" sibTransId="{DC30062D-B190-4292-AE02-7E0B0F736F5B}"/>
    <dgm:cxn modelId="{2CB0D372-A1C9-4240-8F8B-7B769BF232CF}" srcId="{3E05E76F-9C56-4E73-9050-CE7BA9CF98D6}" destId="{39FB9915-9E92-4FC8-AC0E-AB1D8B2DE7F9}" srcOrd="5" destOrd="0" parTransId="{475C776E-D5E0-4A98-B614-0991CECDAF0C}" sibTransId="{B4E34367-3BE2-46C1-AD94-BCDC132FE319}"/>
    <dgm:cxn modelId="{28A21095-95C8-4FAE-B67E-DB6EB3370C8A}" srcId="{3E05E76F-9C56-4E73-9050-CE7BA9CF98D6}" destId="{0A1A1C8E-9C90-43B5-BD65-5A661D5AEAF8}" srcOrd="2" destOrd="0" parTransId="{B5F2F379-CA71-44D2-B2DD-865A65A64C5F}" sibTransId="{CDF6DDA0-B424-4A7C-85F5-61E1EC1DC2D7}"/>
    <dgm:cxn modelId="{FB120C9A-DAF2-4073-B31B-AA109F90ED1B}" type="presOf" srcId="{3E05E76F-9C56-4E73-9050-CE7BA9CF98D6}" destId="{B5F3C6A2-8780-4887-9D31-A42145C52EDE}" srcOrd="0" destOrd="0" presId="urn:microsoft.com/office/officeart/2005/8/layout/chevron1"/>
    <dgm:cxn modelId="{516FA6B9-9BC4-4934-B55A-FED4E2A030AD}" type="presOf" srcId="{39FB9915-9E92-4FC8-AC0E-AB1D8B2DE7F9}" destId="{D21BFBC6-B5C5-4E93-B3A8-18D9327C682B}" srcOrd="0" destOrd="0" presId="urn:microsoft.com/office/officeart/2005/8/layout/chevron1"/>
    <dgm:cxn modelId="{87A978D4-2DE1-41AE-BB46-3E09CD539309}" type="presOf" srcId="{0A1A1C8E-9C90-43B5-BD65-5A661D5AEAF8}" destId="{8927D97B-85AE-41D1-9373-26B453443068}" srcOrd="0" destOrd="0" presId="urn:microsoft.com/office/officeart/2005/8/layout/chevron1"/>
    <dgm:cxn modelId="{0BEF1FDC-CF56-44B7-AF67-A3949C894A91}" type="presOf" srcId="{BD5106A7-23F5-4C27-B750-8E9C37B8DC43}" destId="{433BCCD6-B77B-44A0-B43E-62663F2B7AAD}" srcOrd="0" destOrd="0" presId="urn:microsoft.com/office/officeart/2005/8/layout/chevron1"/>
    <dgm:cxn modelId="{17B010F5-EE6F-44EB-B683-BE3310E9A225}" srcId="{3E05E76F-9C56-4E73-9050-CE7BA9CF98D6}" destId="{4FE08345-2F80-425F-8239-793BA7EB92D5}" srcOrd="1" destOrd="0" parTransId="{C4D45C57-7DCA-4E59-B627-8842F98A7B35}" sibTransId="{D7CFFC0F-87AF-4A11-B130-44962F5A9AE4}"/>
    <dgm:cxn modelId="{4E67B4FF-15C5-48A7-967D-D5C662EE0CCE}" srcId="{3E05E76F-9C56-4E73-9050-CE7BA9CF98D6}" destId="{793FECC0-5C63-44BA-9215-AC5B3C4A0378}" srcOrd="0" destOrd="0" parTransId="{43A4BD98-6D94-497C-B7BC-1CB7456F9D6B}" sibTransId="{7FA6DF96-BAF1-4A88-ABFD-46D47B84CD9A}"/>
    <dgm:cxn modelId="{F12E9E7F-2D6D-4025-91F0-E18CA76D30E4}" type="presParOf" srcId="{B5F3C6A2-8780-4887-9D31-A42145C52EDE}" destId="{2A84F223-8093-450D-B6E7-D7483F396FD5}" srcOrd="0" destOrd="0" presId="urn:microsoft.com/office/officeart/2005/8/layout/chevron1"/>
    <dgm:cxn modelId="{E2BBB73B-3B68-40C3-97D7-B862C16FB708}" type="presParOf" srcId="{B5F3C6A2-8780-4887-9D31-A42145C52EDE}" destId="{EE17309B-4025-4796-8F3E-02C1E3134BEA}" srcOrd="1" destOrd="0" presId="urn:microsoft.com/office/officeart/2005/8/layout/chevron1"/>
    <dgm:cxn modelId="{A6785384-A2F1-401E-9EF0-3C723079C4A4}" type="presParOf" srcId="{B5F3C6A2-8780-4887-9D31-A42145C52EDE}" destId="{D0DFDFF5-0720-4D5A-AE2B-AB906B10209C}" srcOrd="2" destOrd="0" presId="urn:microsoft.com/office/officeart/2005/8/layout/chevron1"/>
    <dgm:cxn modelId="{F19A669F-4F9C-4902-8207-87927FF63982}" type="presParOf" srcId="{B5F3C6A2-8780-4887-9D31-A42145C52EDE}" destId="{C4E85E0D-9A12-4DA9-B318-1361055FBEC7}" srcOrd="3" destOrd="0" presId="urn:microsoft.com/office/officeart/2005/8/layout/chevron1"/>
    <dgm:cxn modelId="{7F67AF76-61E3-401C-BDBB-31EA0D4E9D5B}" type="presParOf" srcId="{B5F3C6A2-8780-4887-9D31-A42145C52EDE}" destId="{8927D97B-85AE-41D1-9373-26B453443068}" srcOrd="4" destOrd="0" presId="urn:microsoft.com/office/officeart/2005/8/layout/chevron1"/>
    <dgm:cxn modelId="{82ED7700-33BD-4F44-97B6-D0D7B9C7B48E}" type="presParOf" srcId="{B5F3C6A2-8780-4887-9D31-A42145C52EDE}" destId="{B687B7B6-E607-4A62-8A2D-1C3718C6AE87}" srcOrd="5" destOrd="0" presId="urn:microsoft.com/office/officeart/2005/8/layout/chevron1"/>
    <dgm:cxn modelId="{E555040F-0DB9-4216-BA00-12239F4DAD1E}" type="presParOf" srcId="{B5F3C6A2-8780-4887-9D31-A42145C52EDE}" destId="{65933CAB-1D34-46F0-85EF-A98E7F927007}" srcOrd="6" destOrd="0" presId="urn:microsoft.com/office/officeart/2005/8/layout/chevron1"/>
    <dgm:cxn modelId="{F56BA532-70DA-4CF7-A606-D8C17AA7C93E}" type="presParOf" srcId="{B5F3C6A2-8780-4887-9D31-A42145C52EDE}" destId="{415D9322-F008-45FD-A678-FE9108816EF6}" srcOrd="7" destOrd="0" presId="urn:microsoft.com/office/officeart/2005/8/layout/chevron1"/>
    <dgm:cxn modelId="{F75342D7-07F6-4741-962E-86AB458931BA}" type="presParOf" srcId="{B5F3C6A2-8780-4887-9D31-A42145C52EDE}" destId="{433BCCD6-B77B-44A0-B43E-62663F2B7AAD}" srcOrd="8" destOrd="0" presId="urn:microsoft.com/office/officeart/2005/8/layout/chevron1"/>
    <dgm:cxn modelId="{C7A8F984-0FC5-4098-B1E2-46111A4487F5}" type="presParOf" srcId="{B5F3C6A2-8780-4887-9D31-A42145C52EDE}" destId="{39189EDD-898A-4DF0-92FB-132FAB967931}" srcOrd="9" destOrd="0" presId="urn:microsoft.com/office/officeart/2005/8/layout/chevron1"/>
    <dgm:cxn modelId="{D0EDBD3F-C011-430D-898D-9628910839E7}" type="presParOf" srcId="{B5F3C6A2-8780-4887-9D31-A42145C52EDE}" destId="{D21BFBC6-B5C5-4E93-B3A8-18D9327C682B}" srcOrd="10" destOrd="0" presId="urn:microsoft.com/office/officeart/2005/8/layout/chevron1"/>
    <dgm:cxn modelId="{4922A218-3BB7-4222-8EB6-4ED05BA2A4EF}" type="presParOf" srcId="{B5F3C6A2-8780-4887-9D31-A42145C52EDE}" destId="{4151CA5D-5B64-43DC-B185-77F6B02F519A}" srcOrd="11" destOrd="0" presId="urn:microsoft.com/office/officeart/2005/8/layout/chevron1"/>
    <dgm:cxn modelId="{EFA8B05A-5772-4C04-96D5-23DB9981D1BB}" type="presParOf" srcId="{B5F3C6A2-8780-4887-9D31-A42145C52EDE}" destId="{5BA42F1C-EC71-400D-BA38-0D1D57C95F34}" srcOrd="12"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E05E76F-9C56-4E73-9050-CE7BA9CF98D6}" type="doc">
      <dgm:prSet loTypeId="urn:microsoft.com/office/officeart/2005/8/layout/chevron1" loCatId="process" qsTypeId="urn:microsoft.com/office/officeart/2005/8/quickstyle/simple1" qsCatId="simple" csTypeId="urn:microsoft.com/office/officeart/2005/8/colors/colorful2" csCatId="colorful" phldr="1"/>
      <dgm:spPr/>
    </dgm:pt>
    <dgm:pt modelId="{793FECC0-5C63-44BA-9215-AC5B3C4A0378}">
      <dgm:prSet phldrT="[Text]"/>
      <dgm:spPr>
        <a:xfrm>
          <a:off x="0" y="239472"/>
          <a:ext cx="1684734" cy="673893"/>
        </a:xfrm>
        <a:prstGeom prst="chevron">
          <a:avLst/>
        </a:prstGeom>
        <a:solidFill>
          <a:srgbClr val="CE056A">
            <a:hueOff val="0"/>
            <a:satOff val="0"/>
            <a:lumOff val="0"/>
            <a:alphaOff val="0"/>
          </a:srgbClr>
        </a:solidFill>
        <a:ln w="12700" cap="flat" cmpd="sng" algn="ctr">
          <a:solidFill>
            <a:sysClr val="window" lastClr="FFFFFF">
              <a:hueOff val="0"/>
              <a:satOff val="0"/>
              <a:lumOff val="0"/>
              <a:alphaOff val="0"/>
            </a:sysClr>
          </a:solidFill>
          <a:prstDash val="solid"/>
          <a:miter lim="800000"/>
        </a:ln>
        <a:effectLst/>
      </dgm:spPr>
      <dgm:t>
        <a:bodyPr/>
        <a:lstStyle/>
        <a:p>
          <a:pPr>
            <a:buNone/>
          </a:pPr>
          <a:r>
            <a:rPr lang="en-AU">
              <a:solidFill>
                <a:sysClr val="window" lastClr="FFFFFF"/>
              </a:solidFill>
              <a:latin typeface="Segoe UI"/>
              <a:ea typeface="+mn-ea"/>
              <a:cs typeface="+mn-cs"/>
            </a:rPr>
            <a:t>  CFS</a:t>
          </a:r>
        </a:p>
        <a:p>
          <a:pPr>
            <a:buNone/>
          </a:pPr>
          <a:r>
            <a:rPr lang="en-AU">
              <a:solidFill>
                <a:sysClr val="window" lastClr="FFFFFF"/>
              </a:solidFill>
              <a:latin typeface="Segoe UI"/>
              <a:ea typeface="+mn-ea"/>
              <a:cs typeface="+mn-cs"/>
            </a:rPr>
            <a:t>(John S)</a:t>
          </a:r>
        </a:p>
      </dgm:t>
    </dgm:pt>
    <dgm:pt modelId="{43A4BD98-6D94-497C-B7BC-1CB7456F9D6B}" type="parTrans" cxnId="{4E67B4FF-15C5-48A7-967D-D5C662EE0CCE}">
      <dgm:prSet/>
      <dgm:spPr/>
      <dgm:t>
        <a:bodyPr/>
        <a:lstStyle/>
        <a:p>
          <a:endParaRPr lang="en-AU"/>
        </a:p>
      </dgm:t>
    </dgm:pt>
    <dgm:pt modelId="{7FA6DF96-BAF1-4A88-ABFD-46D47B84CD9A}" type="sibTrans" cxnId="{4E67B4FF-15C5-48A7-967D-D5C662EE0CCE}">
      <dgm:prSet/>
      <dgm:spPr/>
      <dgm:t>
        <a:bodyPr/>
        <a:lstStyle/>
        <a:p>
          <a:endParaRPr lang="en-AU"/>
        </a:p>
      </dgm:t>
    </dgm:pt>
    <dgm:pt modelId="{4FE08345-2F80-425F-8239-793BA7EB92D5}">
      <dgm:prSet phldrT="[Text]"/>
      <dgm:spPr>
        <a:xfrm>
          <a:off x="1516260" y="239472"/>
          <a:ext cx="1684734" cy="673893"/>
        </a:xfrm>
        <a:prstGeom prst="chevron">
          <a:avLst/>
        </a:prstGeom>
        <a:solidFill>
          <a:srgbClr val="CE056A">
            <a:hueOff val="-3298518"/>
            <a:satOff val="791"/>
            <a:lumOff val="-360"/>
            <a:alphaOff val="0"/>
          </a:srgbClr>
        </a:solidFill>
        <a:ln w="12700" cap="flat" cmpd="sng" algn="ctr">
          <a:solidFill>
            <a:sysClr val="window" lastClr="FFFFFF">
              <a:hueOff val="0"/>
              <a:satOff val="0"/>
              <a:lumOff val="0"/>
              <a:alphaOff val="0"/>
            </a:sysClr>
          </a:solidFill>
          <a:prstDash val="solid"/>
          <a:miter lim="800000"/>
        </a:ln>
        <a:effectLst/>
      </dgm:spPr>
      <dgm:t>
        <a:bodyPr/>
        <a:lstStyle/>
        <a:p>
          <a:pPr>
            <a:buNone/>
          </a:pPr>
          <a:r>
            <a:rPr lang="en-AU">
              <a:solidFill>
                <a:sysClr val="window" lastClr="FFFFFF"/>
              </a:solidFill>
              <a:latin typeface="Segoe UI"/>
              <a:ea typeface="+mn-ea"/>
              <a:cs typeface="+mn-cs"/>
            </a:rPr>
            <a:t>  CBA</a:t>
          </a:r>
        </a:p>
        <a:p>
          <a:pPr>
            <a:buNone/>
          </a:pPr>
          <a:r>
            <a:rPr lang="en-AU">
              <a:solidFill>
                <a:sysClr val="window" lastClr="FFFFFF"/>
              </a:solidFill>
              <a:latin typeface="Segoe UI"/>
              <a:ea typeface="+mn-ea"/>
              <a:cs typeface="+mn-cs"/>
            </a:rPr>
            <a:t>(Data Factory)</a:t>
          </a:r>
        </a:p>
      </dgm:t>
    </dgm:pt>
    <dgm:pt modelId="{C4D45C57-7DCA-4E59-B627-8842F98A7B35}" type="parTrans" cxnId="{17B010F5-EE6F-44EB-B683-BE3310E9A225}">
      <dgm:prSet/>
      <dgm:spPr/>
      <dgm:t>
        <a:bodyPr/>
        <a:lstStyle/>
        <a:p>
          <a:endParaRPr lang="en-AU"/>
        </a:p>
      </dgm:t>
    </dgm:pt>
    <dgm:pt modelId="{D7CFFC0F-87AF-4A11-B130-44962F5A9AE4}" type="sibTrans" cxnId="{17B010F5-EE6F-44EB-B683-BE3310E9A225}">
      <dgm:prSet/>
      <dgm:spPr/>
      <dgm:t>
        <a:bodyPr/>
        <a:lstStyle/>
        <a:p>
          <a:endParaRPr lang="en-AU"/>
        </a:p>
      </dgm:t>
    </dgm:pt>
    <dgm:pt modelId="{0A1A1C8E-9C90-43B5-BD65-5A661D5AEAF8}">
      <dgm:prSet phldrT="[Text]"/>
      <dgm:spPr>
        <a:xfrm>
          <a:off x="3032521" y="239472"/>
          <a:ext cx="1684734" cy="673893"/>
        </a:xfrm>
        <a:prstGeom prst="chevron">
          <a:avLst/>
        </a:prstGeom>
        <a:solidFill>
          <a:srgbClr val="CE056A">
            <a:hueOff val="-6597036"/>
            <a:satOff val="1582"/>
            <a:lumOff val="-719"/>
            <a:alphaOff val="0"/>
          </a:srgbClr>
        </a:solidFill>
        <a:ln w="12700" cap="flat" cmpd="sng" algn="ctr">
          <a:solidFill>
            <a:sysClr val="window" lastClr="FFFFFF">
              <a:hueOff val="0"/>
              <a:satOff val="0"/>
              <a:lumOff val="0"/>
              <a:alphaOff val="0"/>
            </a:sysClr>
          </a:solidFill>
          <a:prstDash val="solid"/>
          <a:miter lim="800000"/>
        </a:ln>
        <a:effectLst/>
      </dgm:spPr>
      <dgm:t>
        <a:bodyPr/>
        <a:lstStyle/>
        <a:p>
          <a:pPr>
            <a:buNone/>
          </a:pPr>
          <a:r>
            <a:rPr lang="en-AU">
              <a:solidFill>
                <a:sysClr val="window" lastClr="FFFFFF"/>
              </a:solidFill>
              <a:latin typeface="Segoe UI"/>
              <a:ea typeface="+mn-ea"/>
              <a:cs typeface="+mn-cs"/>
            </a:rPr>
            <a:t> CBA</a:t>
          </a:r>
        </a:p>
      </dgm:t>
    </dgm:pt>
    <dgm:pt modelId="{B5F2F379-CA71-44D2-B2DD-865A65A64C5F}" type="parTrans" cxnId="{28A21095-95C8-4FAE-B67E-DB6EB3370C8A}">
      <dgm:prSet/>
      <dgm:spPr/>
      <dgm:t>
        <a:bodyPr/>
        <a:lstStyle/>
        <a:p>
          <a:endParaRPr lang="en-AU"/>
        </a:p>
      </dgm:t>
    </dgm:pt>
    <dgm:pt modelId="{CDF6DDA0-B424-4A7C-85F5-61E1EC1DC2D7}" type="sibTrans" cxnId="{28A21095-95C8-4FAE-B67E-DB6EB3370C8A}">
      <dgm:prSet/>
      <dgm:spPr/>
      <dgm:t>
        <a:bodyPr/>
        <a:lstStyle/>
        <a:p>
          <a:endParaRPr lang="en-AU"/>
        </a:p>
      </dgm:t>
    </dgm:pt>
    <dgm:pt modelId="{39FB9915-9E92-4FC8-AC0E-AB1D8B2DE7F9}">
      <dgm:prSet phldrT="[Text]"/>
      <dgm:spPr>
        <a:xfrm>
          <a:off x="7581304" y="239472"/>
          <a:ext cx="1684734" cy="673893"/>
        </a:xfrm>
        <a:prstGeom prst="chevron">
          <a:avLst/>
        </a:prstGeom>
        <a:solidFill>
          <a:srgbClr val="CE056A">
            <a:hueOff val="-16492590"/>
            <a:satOff val="3956"/>
            <a:lumOff val="-1798"/>
            <a:alphaOff val="0"/>
          </a:srgbClr>
        </a:solidFill>
        <a:ln w="12700" cap="flat" cmpd="sng" algn="ctr">
          <a:solidFill>
            <a:sysClr val="window" lastClr="FFFFFF">
              <a:hueOff val="0"/>
              <a:satOff val="0"/>
              <a:lumOff val="0"/>
              <a:alphaOff val="0"/>
            </a:sysClr>
          </a:solidFill>
          <a:prstDash val="solid"/>
          <a:miter lim="800000"/>
        </a:ln>
        <a:effectLst/>
      </dgm:spPr>
      <dgm:t>
        <a:bodyPr/>
        <a:lstStyle/>
        <a:p>
          <a:pPr>
            <a:buNone/>
          </a:pPr>
          <a:r>
            <a:rPr lang="en-AU">
              <a:solidFill>
                <a:sysClr val="window" lastClr="FFFFFF"/>
              </a:solidFill>
              <a:latin typeface="Segoe UI"/>
              <a:ea typeface="+mn-ea"/>
              <a:cs typeface="+mn-cs"/>
            </a:rPr>
            <a:t>  Avanade</a:t>
          </a:r>
        </a:p>
      </dgm:t>
    </dgm:pt>
    <dgm:pt modelId="{475C776E-D5E0-4A98-B614-0991CECDAF0C}" type="parTrans" cxnId="{2CB0D372-A1C9-4240-8F8B-7B769BF232CF}">
      <dgm:prSet/>
      <dgm:spPr/>
      <dgm:t>
        <a:bodyPr/>
        <a:lstStyle/>
        <a:p>
          <a:endParaRPr lang="en-AU"/>
        </a:p>
      </dgm:t>
    </dgm:pt>
    <dgm:pt modelId="{B4E34367-3BE2-46C1-AD94-BCDC132FE319}" type="sibTrans" cxnId="{2CB0D372-A1C9-4240-8F8B-7B769BF232CF}">
      <dgm:prSet/>
      <dgm:spPr/>
      <dgm:t>
        <a:bodyPr/>
        <a:lstStyle/>
        <a:p>
          <a:endParaRPr lang="en-AU"/>
        </a:p>
      </dgm:t>
    </dgm:pt>
    <dgm:pt modelId="{BD5106A7-23F5-4C27-B750-8E9C37B8DC43}">
      <dgm:prSet phldrT="[Text]"/>
      <dgm:spPr>
        <a:xfrm>
          <a:off x="6065043" y="239472"/>
          <a:ext cx="1684734" cy="673893"/>
        </a:xfrm>
        <a:prstGeom prst="chevron">
          <a:avLst/>
        </a:prstGeom>
        <a:solidFill>
          <a:srgbClr val="CE056A">
            <a:hueOff val="-13194073"/>
            <a:satOff val="3165"/>
            <a:lumOff val="-1439"/>
            <a:alphaOff val="0"/>
          </a:srgbClr>
        </a:solidFill>
        <a:ln w="12700" cap="flat" cmpd="sng" algn="ctr">
          <a:solidFill>
            <a:sysClr val="window" lastClr="FFFFFF">
              <a:hueOff val="0"/>
              <a:satOff val="0"/>
              <a:lumOff val="0"/>
              <a:alphaOff val="0"/>
            </a:sysClr>
          </a:solidFill>
          <a:prstDash val="solid"/>
          <a:miter lim="800000"/>
        </a:ln>
        <a:effectLst/>
      </dgm:spPr>
      <dgm:t>
        <a:bodyPr/>
        <a:lstStyle/>
        <a:p>
          <a:pPr>
            <a:buNone/>
          </a:pPr>
          <a:r>
            <a:rPr lang="en-AU">
              <a:solidFill>
                <a:sysClr val="window" lastClr="FFFFFF"/>
              </a:solidFill>
              <a:latin typeface="Segoe UI"/>
              <a:ea typeface="+mn-ea"/>
              <a:cs typeface="+mn-cs"/>
            </a:rPr>
            <a:t>Avanade</a:t>
          </a:r>
          <a:endParaRPr lang="en-AU" b="1">
            <a:solidFill>
              <a:sysClr val="window" lastClr="FFFFFF"/>
            </a:solidFill>
            <a:latin typeface="Segoe UI"/>
            <a:ea typeface="+mn-ea"/>
            <a:cs typeface="+mn-cs"/>
          </a:endParaRPr>
        </a:p>
      </dgm:t>
    </dgm:pt>
    <dgm:pt modelId="{0C5E8C66-B179-4041-B53A-EB669605EC8B}" type="sibTrans" cxnId="{79AA073A-85FB-4DD0-945A-4D5448BB751F}">
      <dgm:prSet/>
      <dgm:spPr/>
      <dgm:t>
        <a:bodyPr/>
        <a:lstStyle/>
        <a:p>
          <a:endParaRPr lang="en-AU"/>
        </a:p>
      </dgm:t>
    </dgm:pt>
    <dgm:pt modelId="{7C8211E5-1E09-4CC1-B77F-E43500B39153}" type="parTrans" cxnId="{79AA073A-85FB-4DD0-945A-4D5448BB751F}">
      <dgm:prSet/>
      <dgm:spPr/>
      <dgm:t>
        <a:bodyPr/>
        <a:lstStyle/>
        <a:p>
          <a:endParaRPr lang="en-AU"/>
        </a:p>
      </dgm:t>
    </dgm:pt>
    <dgm:pt modelId="{6C4BCA3D-93E4-4F24-8227-FE6D21FD221F}">
      <dgm:prSet phldrT="[Text]"/>
      <dgm:spPr>
        <a:xfrm>
          <a:off x="4548782" y="239472"/>
          <a:ext cx="1684734" cy="673893"/>
        </a:xfrm>
        <a:prstGeom prst="chevron">
          <a:avLst/>
        </a:prstGeom>
        <a:solidFill>
          <a:srgbClr val="CE056A">
            <a:hueOff val="-9895554"/>
            <a:satOff val="2373"/>
            <a:lumOff val="-1079"/>
            <a:alphaOff val="0"/>
          </a:srgbClr>
        </a:solidFill>
        <a:ln w="12700" cap="flat" cmpd="sng" algn="ctr">
          <a:solidFill>
            <a:sysClr val="window" lastClr="FFFFFF">
              <a:hueOff val="0"/>
              <a:satOff val="0"/>
              <a:lumOff val="0"/>
              <a:alphaOff val="0"/>
            </a:sysClr>
          </a:solidFill>
          <a:prstDash val="solid"/>
          <a:miter lim="800000"/>
        </a:ln>
        <a:effectLst/>
      </dgm:spPr>
      <dgm:t>
        <a:bodyPr/>
        <a:lstStyle/>
        <a:p>
          <a:pPr>
            <a:buNone/>
          </a:pPr>
          <a:r>
            <a:rPr lang="en-AU" dirty="0">
              <a:solidFill>
                <a:sysClr val="window" lastClr="FFFFFF"/>
              </a:solidFill>
              <a:latin typeface="Segoe UI"/>
              <a:ea typeface="+mn-ea"/>
              <a:cs typeface="+mn-cs"/>
            </a:rPr>
            <a:t> MSFT</a:t>
          </a:r>
        </a:p>
      </dgm:t>
    </dgm:pt>
    <dgm:pt modelId="{DC30062D-B190-4292-AE02-7E0B0F736F5B}" type="sibTrans" cxnId="{63E28A70-C7D8-409C-9A05-5E278A008F75}">
      <dgm:prSet/>
      <dgm:spPr/>
      <dgm:t>
        <a:bodyPr/>
        <a:lstStyle/>
        <a:p>
          <a:endParaRPr lang="en-AU"/>
        </a:p>
      </dgm:t>
    </dgm:pt>
    <dgm:pt modelId="{DD054511-CEB9-4212-9848-43836CB8D8A8}" type="parTrans" cxnId="{63E28A70-C7D8-409C-9A05-5E278A008F75}">
      <dgm:prSet/>
      <dgm:spPr/>
      <dgm:t>
        <a:bodyPr/>
        <a:lstStyle/>
        <a:p>
          <a:endParaRPr lang="en-AU"/>
        </a:p>
      </dgm:t>
    </dgm:pt>
    <dgm:pt modelId="{F4CC136A-F70D-47E5-A1E9-6D57F68B3090}">
      <dgm:prSet phldrT="[Text]"/>
      <dgm:spPr>
        <a:xfrm>
          <a:off x="9097565" y="239472"/>
          <a:ext cx="1684734" cy="673893"/>
        </a:xfrm>
        <a:prstGeom prst="chevron">
          <a:avLst/>
        </a:prstGeom>
        <a:solidFill>
          <a:srgbClr val="CE056A">
            <a:hueOff val="-19791108"/>
            <a:satOff val="4747"/>
            <a:lumOff val="-2158"/>
            <a:alphaOff val="0"/>
          </a:srgbClr>
        </a:solidFill>
        <a:ln w="12700" cap="flat" cmpd="sng" algn="ctr">
          <a:solidFill>
            <a:sysClr val="window" lastClr="FFFFFF">
              <a:hueOff val="0"/>
              <a:satOff val="0"/>
              <a:lumOff val="0"/>
              <a:alphaOff val="0"/>
            </a:sysClr>
          </a:solidFill>
          <a:prstDash val="solid"/>
          <a:miter lim="800000"/>
        </a:ln>
        <a:effectLst/>
      </dgm:spPr>
      <dgm:t>
        <a:bodyPr/>
        <a:lstStyle/>
        <a:p>
          <a:pPr>
            <a:buNone/>
          </a:pPr>
          <a:r>
            <a:rPr lang="en-AU">
              <a:solidFill>
                <a:sysClr val="window" lastClr="FFFFFF"/>
              </a:solidFill>
              <a:latin typeface="Segoe UI"/>
              <a:ea typeface="+mn-ea"/>
              <a:cs typeface="+mn-cs"/>
            </a:rPr>
            <a:t>  Avanade</a:t>
          </a:r>
        </a:p>
      </dgm:t>
    </dgm:pt>
    <dgm:pt modelId="{EDBC18E3-F9D8-4B3D-9406-5633303B48AF}" type="sibTrans" cxnId="{ED1CC630-8A74-4A56-B506-01335E92C99A}">
      <dgm:prSet/>
      <dgm:spPr/>
      <dgm:t>
        <a:bodyPr/>
        <a:lstStyle/>
        <a:p>
          <a:endParaRPr lang="en-AU"/>
        </a:p>
      </dgm:t>
    </dgm:pt>
    <dgm:pt modelId="{46D9771B-F2C9-43F9-AF8B-0EB2521B7A83}" type="parTrans" cxnId="{ED1CC630-8A74-4A56-B506-01335E92C99A}">
      <dgm:prSet/>
      <dgm:spPr/>
      <dgm:t>
        <a:bodyPr/>
        <a:lstStyle/>
        <a:p>
          <a:endParaRPr lang="en-AU"/>
        </a:p>
      </dgm:t>
    </dgm:pt>
    <dgm:pt modelId="{B5F3C6A2-8780-4887-9D31-A42145C52EDE}" type="pres">
      <dgm:prSet presAssocID="{3E05E76F-9C56-4E73-9050-CE7BA9CF98D6}" presName="Name0" presStyleCnt="0">
        <dgm:presLayoutVars>
          <dgm:dir/>
          <dgm:animLvl val="lvl"/>
          <dgm:resizeHandles val="exact"/>
        </dgm:presLayoutVars>
      </dgm:prSet>
      <dgm:spPr/>
    </dgm:pt>
    <dgm:pt modelId="{2A84F223-8093-450D-B6E7-D7483F396FD5}" type="pres">
      <dgm:prSet presAssocID="{793FECC0-5C63-44BA-9215-AC5B3C4A0378}" presName="parTxOnly" presStyleLbl="node1" presStyleIdx="0" presStyleCnt="7">
        <dgm:presLayoutVars>
          <dgm:chMax val="0"/>
          <dgm:chPref val="0"/>
          <dgm:bulletEnabled val="1"/>
        </dgm:presLayoutVars>
      </dgm:prSet>
      <dgm:spPr/>
    </dgm:pt>
    <dgm:pt modelId="{EE17309B-4025-4796-8F3E-02C1E3134BEA}" type="pres">
      <dgm:prSet presAssocID="{7FA6DF96-BAF1-4A88-ABFD-46D47B84CD9A}" presName="parTxOnlySpace" presStyleCnt="0"/>
      <dgm:spPr/>
    </dgm:pt>
    <dgm:pt modelId="{D0DFDFF5-0720-4D5A-AE2B-AB906B10209C}" type="pres">
      <dgm:prSet presAssocID="{4FE08345-2F80-425F-8239-793BA7EB92D5}" presName="parTxOnly" presStyleLbl="node1" presStyleIdx="1" presStyleCnt="7">
        <dgm:presLayoutVars>
          <dgm:chMax val="0"/>
          <dgm:chPref val="0"/>
          <dgm:bulletEnabled val="1"/>
        </dgm:presLayoutVars>
      </dgm:prSet>
      <dgm:spPr/>
    </dgm:pt>
    <dgm:pt modelId="{C4E85E0D-9A12-4DA9-B318-1361055FBEC7}" type="pres">
      <dgm:prSet presAssocID="{D7CFFC0F-87AF-4A11-B130-44962F5A9AE4}" presName="parTxOnlySpace" presStyleCnt="0"/>
      <dgm:spPr/>
    </dgm:pt>
    <dgm:pt modelId="{8927D97B-85AE-41D1-9373-26B453443068}" type="pres">
      <dgm:prSet presAssocID="{0A1A1C8E-9C90-43B5-BD65-5A661D5AEAF8}" presName="parTxOnly" presStyleLbl="node1" presStyleIdx="2" presStyleCnt="7">
        <dgm:presLayoutVars>
          <dgm:chMax val="0"/>
          <dgm:chPref val="0"/>
          <dgm:bulletEnabled val="1"/>
        </dgm:presLayoutVars>
      </dgm:prSet>
      <dgm:spPr/>
    </dgm:pt>
    <dgm:pt modelId="{B687B7B6-E607-4A62-8A2D-1C3718C6AE87}" type="pres">
      <dgm:prSet presAssocID="{CDF6DDA0-B424-4A7C-85F5-61E1EC1DC2D7}" presName="parTxOnlySpace" presStyleCnt="0"/>
      <dgm:spPr/>
    </dgm:pt>
    <dgm:pt modelId="{65933CAB-1D34-46F0-85EF-A98E7F927007}" type="pres">
      <dgm:prSet presAssocID="{6C4BCA3D-93E4-4F24-8227-FE6D21FD221F}" presName="parTxOnly" presStyleLbl="node1" presStyleIdx="3" presStyleCnt="7">
        <dgm:presLayoutVars>
          <dgm:chMax val="0"/>
          <dgm:chPref val="0"/>
          <dgm:bulletEnabled val="1"/>
        </dgm:presLayoutVars>
      </dgm:prSet>
      <dgm:spPr/>
    </dgm:pt>
    <dgm:pt modelId="{415D9322-F008-45FD-A678-FE9108816EF6}" type="pres">
      <dgm:prSet presAssocID="{DC30062D-B190-4292-AE02-7E0B0F736F5B}" presName="parTxOnlySpace" presStyleCnt="0"/>
      <dgm:spPr/>
    </dgm:pt>
    <dgm:pt modelId="{433BCCD6-B77B-44A0-B43E-62663F2B7AAD}" type="pres">
      <dgm:prSet presAssocID="{BD5106A7-23F5-4C27-B750-8E9C37B8DC43}" presName="parTxOnly" presStyleLbl="node1" presStyleIdx="4" presStyleCnt="7">
        <dgm:presLayoutVars>
          <dgm:chMax val="0"/>
          <dgm:chPref val="0"/>
          <dgm:bulletEnabled val="1"/>
        </dgm:presLayoutVars>
      </dgm:prSet>
      <dgm:spPr/>
    </dgm:pt>
    <dgm:pt modelId="{39189EDD-898A-4DF0-92FB-132FAB967931}" type="pres">
      <dgm:prSet presAssocID="{0C5E8C66-B179-4041-B53A-EB669605EC8B}" presName="parTxOnlySpace" presStyleCnt="0"/>
      <dgm:spPr/>
    </dgm:pt>
    <dgm:pt modelId="{D21BFBC6-B5C5-4E93-B3A8-18D9327C682B}" type="pres">
      <dgm:prSet presAssocID="{39FB9915-9E92-4FC8-AC0E-AB1D8B2DE7F9}" presName="parTxOnly" presStyleLbl="node1" presStyleIdx="5" presStyleCnt="7">
        <dgm:presLayoutVars>
          <dgm:chMax val="0"/>
          <dgm:chPref val="0"/>
          <dgm:bulletEnabled val="1"/>
        </dgm:presLayoutVars>
      </dgm:prSet>
      <dgm:spPr/>
    </dgm:pt>
    <dgm:pt modelId="{4151CA5D-5B64-43DC-B185-77F6B02F519A}" type="pres">
      <dgm:prSet presAssocID="{B4E34367-3BE2-46C1-AD94-BCDC132FE319}" presName="parTxOnlySpace" presStyleCnt="0"/>
      <dgm:spPr/>
    </dgm:pt>
    <dgm:pt modelId="{5BA42F1C-EC71-400D-BA38-0D1D57C95F34}" type="pres">
      <dgm:prSet presAssocID="{F4CC136A-F70D-47E5-A1E9-6D57F68B3090}" presName="parTxOnly" presStyleLbl="node1" presStyleIdx="6" presStyleCnt="7">
        <dgm:presLayoutVars>
          <dgm:chMax val="0"/>
          <dgm:chPref val="0"/>
          <dgm:bulletEnabled val="1"/>
        </dgm:presLayoutVars>
      </dgm:prSet>
      <dgm:spPr/>
    </dgm:pt>
  </dgm:ptLst>
  <dgm:cxnLst>
    <dgm:cxn modelId="{9325DD0D-D973-4D58-AB87-1E58247591DF}" type="presOf" srcId="{4FE08345-2F80-425F-8239-793BA7EB92D5}" destId="{D0DFDFF5-0720-4D5A-AE2B-AB906B10209C}" srcOrd="0" destOrd="0" presId="urn:microsoft.com/office/officeart/2005/8/layout/chevron1"/>
    <dgm:cxn modelId="{C1F8F427-F932-49BB-8DD5-0FEC530DCD42}" type="presOf" srcId="{F4CC136A-F70D-47E5-A1E9-6D57F68B3090}" destId="{5BA42F1C-EC71-400D-BA38-0D1D57C95F34}" srcOrd="0" destOrd="0" presId="urn:microsoft.com/office/officeart/2005/8/layout/chevron1"/>
    <dgm:cxn modelId="{ED1CC630-8A74-4A56-B506-01335E92C99A}" srcId="{3E05E76F-9C56-4E73-9050-CE7BA9CF98D6}" destId="{F4CC136A-F70D-47E5-A1E9-6D57F68B3090}" srcOrd="6" destOrd="0" parTransId="{46D9771B-F2C9-43F9-AF8B-0EB2521B7A83}" sibTransId="{EDBC18E3-F9D8-4B3D-9406-5633303B48AF}"/>
    <dgm:cxn modelId="{79AA073A-85FB-4DD0-945A-4D5448BB751F}" srcId="{3E05E76F-9C56-4E73-9050-CE7BA9CF98D6}" destId="{BD5106A7-23F5-4C27-B750-8E9C37B8DC43}" srcOrd="4" destOrd="0" parTransId="{7C8211E5-1E09-4CC1-B77F-E43500B39153}" sibTransId="{0C5E8C66-B179-4041-B53A-EB669605EC8B}"/>
    <dgm:cxn modelId="{93419568-49AD-408D-8D5A-DCCB80BE2122}" type="presOf" srcId="{6C4BCA3D-93E4-4F24-8227-FE6D21FD221F}" destId="{65933CAB-1D34-46F0-85EF-A98E7F927007}" srcOrd="0" destOrd="0" presId="urn:microsoft.com/office/officeart/2005/8/layout/chevron1"/>
    <dgm:cxn modelId="{6E80514B-7174-457C-9841-C3299DB3C495}" type="presOf" srcId="{793FECC0-5C63-44BA-9215-AC5B3C4A0378}" destId="{2A84F223-8093-450D-B6E7-D7483F396FD5}" srcOrd="0" destOrd="0" presId="urn:microsoft.com/office/officeart/2005/8/layout/chevron1"/>
    <dgm:cxn modelId="{63E28A70-C7D8-409C-9A05-5E278A008F75}" srcId="{3E05E76F-9C56-4E73-9050-CE7BA9CF98D6}" destId="{6C4BCA3D-93E4-4F24-8227-FE6D21FD221F}" srcOrd="3" destOrd="0" parTransId="{DD054511-CEB9-4212-9848-43836CB8D8A8}" sibTransId="{DC30062D-B190-4292-AE02-7E0B0F736F5B}"/>
    <dgm:cxn modelId="{2CB0D372-A1C9-4240-8F8B-7B769BF232CF}" srcId="{3E05E76F-9C56-4E73-9050-CE7BA9CF98D6}" destId="{39FB9915-9E92-4FC8-AC0E-AB1D8B2DE7F9}" srcOrd="5" destOrd="0" parTransId="{475C776E-D5E0-4A98-B614-0991CECDAF0C}" sibTransId="{B4E34367-3BE2-46C1-AD94-BCDC132FE319}"/>
    <dgm:cxn modelId="{28A21095-95C8-4FAE-B67E-DB6EB3370C8A}" srcId="{3E05E76F-9C56-4E73-9050-CE7BA9CF98D6}" destId="{0A1A1C8E-9C90-43B5-BD65-5A661D5AEAF8}" srcOrd="2" destOrd="0" parTransId="{B5F2F379-CA71-44D2-B2DD-865A65A64C5F}" sibTransId="{CDF6DDA0-B424-4A7C-85F5-61E1EC1DC2D7}"/>
    <dgm:cxn modelId="{FB120C9A-DAF2-4073-B31B-AA109F90ED1B}" type="presOf" srcId="{3E05E76F-9C56-4E73-9050-CE7BA9CF98D6}" destId="{B5F3C6A2-8780-4887-9D31-A42145C52EDE}" srcOrd="0" destOrd="0" presId="urn:microsoft.com/office/officeart/2005/8/layout/chevron1"/>
    <dgm:cxn modelId="{516FA6B9-9BC4-4934-B55A-FED4E2A030AD}" type="presOf" srcId="{39FB9915-9E92-4FC8-AC0E-AB1D8B2DE7F9}" destId="{D21BFBC6-B5C5-4E93-B3A8-18D9327C682B}" srcOrd="0" destOrd="0" presId="urn:microsoft.com/office/officeart/2005/8/layout/chevron1"/>
    <dgm:cxn modelId="{87A978D4-2DE1-41AE-BB46-3E09CD539309}" type="presOf" srcId="{0A1A1C8E-9C90-43B5-BD65-5A661D5AEAF8}" destId="{8927D97B-85AE-41D1-9373-26B453443068}" srcOrd="0" destOrd="0" presId="urn:microsoft.com/office/officeart/2005/8/layout/chevron1"/>
    <dgm:cxn modelId="{0BEF1FDC-CF56-44B7-AF67-A3949C894A91}" type="presOf" srcId="{BD5106A7-23F5-4C27-B750-8E9C37B8DC43}" destId="{433BCCD6-B77B-44A0-B43E-62663F2B7AAD}" srcOrd="0" destOrd="0" presId="urn:microsoft.com/office/officeart/2005/8/layout/chevron1"/>
    <dgm:cxn modelId="{17B010F5-EE6F-44EB-B683-BE3310E9A225}" srcId="{3E05E76F-9C56-4E73-9050-CE7BA9CF98D6}" destId="{4FE08345-2F80-425F-8239-793BA7EB92D5}" srcOrd="1" destOrd="0" parTransId="{C4D45C57-7DCA-4E59-B627-8842F98A7B35}" sibTransId="{D7CFFC0F-87AF-4A11-B130-44962F5A9AE4}"/>
    <dgm:cxn modelId="{4E67B4FF-15C5-48A7-967D-D5C662EE0CCE}" srcId="{3E05E76F-9C56-4E73-9050-CE7BA9CF98D6}" destId="{793FECC0-5C63-44BA-9215-AC5B3C4A0378}" srcOrd="0" destOrd="0" parTransId="{43A4BD98-6D94-497C-B7BC-1CB7456F9D6B}" sibTransId="{7FA6DF96-BAF1-4A88-ABFD-46D47B84CD9A}"/>
    <dgm:cxn modelId="{F12E9E7F-2D6D-4025-91F0-E18CA76D30E4}" type="presParOf" srcId="{B5F3C6A2-8780-4887-9D31-A42145C52EDE}" destId="{2A84F223-8093-450D-B6E7-D7483F396FD5}" srcOrd="0" destOrd="0" presId="urn:microsoft.com/office/officeart/2005/8/layout/chevron1"/>
    <dgm:cxn modelId="{E2BBB73B-3B68-40C3-97D7-B862C16FB708}" type="presParOf" srcId="{B5F3C6A2-8780-4887-9D31-A42145C52EDE}" destId="{EE17309B-4025-4796-8F3E-02C1E3134BEA}" srcOrd="1" destOrd="0" presId="urn:microsoft.com/office/officeart/2005/8/layout/chevron1"/>
    <dgm:cxn modelId="{A6785384-A2F1-401E-9EF0-3C723079C4A4}" type="presParOf" srcId="{B5F3C6A2-8780-4887-9D31-A42145C52EDE}" destId="{D0DFDFF5-0720-4D5A-AE2B-AB906B10209C}" srcOrd="2" destOrd="0" presId="urn:microsoft.com/office/officeart/2005/8/layout/chevron1"/>
    <dgm:cxn modelId="{F19A669F-4F9C-4902-8207-87927FF63982}" type="presParOf" srcId="{B5F3C6A2-8780-4887-9D31-A42145C52EDE}" destId="{C4E85E0D-9A12-4DA9-B318-1361055FBEC7}" srcOrd="3" destOrd="0" presId="urn:microsoft.com/office/officeart/2005/8/layout/chevron1"/>
    <dgm:cxn modelId="{7F67AF76-61E3-401C-BDBB-31EA0D4E9D5B}" type="presParOf" srcId="{B5F3C6A2-8780-4887-9D31-A42145C52EDE}" destId="{8927D97B-85AE-41D1-9373-26B453443068}" srcOrd="4" destOrd="0" presId="urn:microsoft.com/office/officeart/2005/8/layout/chevron1"/>
    <dgm:cxn modelId="{82ED7700-33BD-4F44-97B6-D0D7B9C7B48E}" type="presParOf" srcId="{B5F3C6A2-8780-4887-9D31-A42145C52EDE}" destId="{B687B7B6-E607-4A62-8A2D-1C3718C6AE87}" srcOrd="5" destOrd="0" presId="urn:microsoft.com/office/officeart/2005/8/layout/chevron1"/>
    <dgm:cxn modelId="{E555040F-0DB9-4216-BA00-12239F4DAD1E}" type="presParOf" srcId="{B5F3C6A2-8780-4887-9D31-A42145C52EDE}" destId="{65933CAB-1D34-46F0-85EF-A98E7F927007}" srcOrd="6" destOrd="0" presId="urn:microsoft.com/office/officeart/2005/8/layout/chevron1"/>
    <dgm:cxn modelId="{F56BA532-70DA-4CF7-A606-D8C17AA7C93E}" type="presParOf" srcId="{B5F3C6A2-8780-4887-9D31-A42145C52EDE}" destId="{415D9322-F008-45FD-A678-FE9108816EF6}" srcOrd="7" destOrd="0" presId="urn:microsoft.com/office/officeart/2005/8/layout/chevron1"/>
    <dgm:cxn modelId="{F75342D7-07F6-4741-962E-86AB458931BA}" type="presParOf" srcId="{B5F3C6A2-8780-4887-9D31-A42145C52EDE}" destId="{433BCCD6-B77B-44A0-B43E-62663F2B7AAD}" srcOrd="8" destOrd="0" presId="urn:microsoft.com/office/officeart/2005/8/layout/chevron1"/>
    <dgm:cxn modelId="{C7A8F984-0FC5-4098-B1E2-46111A4487F5}" type="presParOf" srcId="{B5F3C6A2-8780-4887-9D31-A42145C52EDE}" destId="{39189EDD-898A-4DF0-92FB-132FAB967931}" srcOrd="9" destOrd="0" presId="urn:microsoft.com/office/officeart/2005/8/layout/chevron1"/>
    <dgm:cxn modelId="{D0EDBD3F-C011-430D-898D-9628910839E7}" type="presParOf" srcId="{B5F3C6A2-8780-4887-9D31-A42145C52EDE}" destId="{D21BFBC6-B5C5-4E93-B3A8-18D9327C682B}" srcOrd="10" destOrd="0" presId="urn:microsoft.com/office/officeart/2005/8/layout/chevron1"/>
    <dgm:cxn modelId="{4922A218-3BB7-4222-8EB6-4ED05BA2A4EF}" type="presParOf" srcId="{B5F3C6A2-8780-4887-9D31-A42145C52EDE}" destId="{4151CA5D-5B64-43DC-B185-77F6B02F519A}" srcOrd="11" destOrd="0" presId="urn:microsoft.com/office/officeart/2005/8/layout/chevron1"/>
    <dgm:cxn modelId="{EFA8B05A-5772-4C04-96D5-23DB9981D1BB}" type="presParOf" srcId="{B5F3C6A2-8780-4887-9D31-A42145C52EDE}" destId="{5BA42F1C-EC71-400D-BA38-0D1D57C95F34}" srcOrd="12" destOrd="0" presId="urn:microsoft.com/office/officeart/2005/8/layout/chevron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6F2282-EFF0-45BA-B606-51EB72204CDE}">
      <dsp:nvSpPr>
        <dsp:cNvPr id="0" name=""/>
        <dsp:cNvSpPr/>
      </dsp:nvSpPr>
      <dsp:spPr>
        <a:xfrm rot="5400000">
          <a:off x="999739" y="671800"/>
          <a:ext cx="1045794" cy="126134"/>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EE37AC2-C63F-462D-9799-5767B345AD61}">
      <dsp:nvSpPr>
        <dsp:cNvPr id="0" name=""/>
        <dsp:cNvSpPr/>
      </dsp:nvSpPr>
      <dsp:spPr>
        <a:xfrm>
          <a:off x="1239674" y="3427"/>
          <a:ext cx="1401493" cy="840896"/>
        </a:xfrm>
        <a:prstGeom prst="roundRect">
          <a:avLst>
            <a:gd name="adj" fmla="val 10000"/>
          </a:avLst>
        </a:prstGeom>
        <a:solidFill>
          <a:srgbClr val="00B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AU" sz="1200" kern="1200"/>
            <a:t>UDA Discovery &amp; Treatment</a:t>
          </a:r>
        </a:p>
        <a:p>
          <a:pPr marL="0" lvl="0" indent="0" algn="ctr" defTabSz="533400">
            <a:lnSpc>
              <a:spcPct val="90000"/>
            </a:lnSpc>
            <a:spcBef>
              <a:spcPct val="0"/>
            </a:spcBef>
            <a:spcAft>
              <a:spcPct val="35000"/>
            </a:spcAft>
            <a:buNone/>
          </a:pPr>
          <a:r>
            <a:rPr lang="en-AU" sz="1200" kern="1200"/>
            <a:t>(Richard)</a:t>
          </a:r>
        </a:p>
      </dsp:txBody>
      <dsp:txXfrm>
        <a:off x="1264303" y="28056"/>
        <a:ext cx="1352235" cy="791638"/>
      </dsp:txXfrm>
    </dsp:sp>
    <dsp:sp modelId="{C1B75960-697E-47CF-982D-E96C99217E18}">
      <dsp:nvSpPr>
        <dsp:cNvPr id="0" name=""/>
        <dsp:cNvSpPr/>
      </dsp:nvSpPr>
      <dsp:spPr>
        <a:xfrm rot="5400000">
          <a:off x="999739" y="1722920"/>
          <a:ext cx="1045794" cy="126134"/>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55C9045-ABD9-46BC-A46A-EC089BB1BBB1}">
      <dsp:nvSpPr>
        <dsp:cNvPr id="0" name=""/>
        <dsp:cNvSpPr/>
      </dsp:nvSpPr>
      <dsp:spPr>
        <a:xfrm>
          <a:off x="1239674" y="1054547"/>
          <a:ext cx="1401493" cy="840896"/>
        </a:xfrm>
        <a:prstGeom prst="roundRect">
          <a:avLst>
            <a:gd name="adj" fmla="val 10000"/>
          </a:avLst>
        </a:prstGeom>
        <a:solidFill>
          <a:srgbClr val="00B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AU" sz="1200" kern="1200"/>
            <a:t>App Data excepted from Migration (16)</a:t>
          </a:r>
        </a:p>
      </dsp:txBody>
      <dsp:txXfrm>
        <a:off x="1264303" y="1079176"/>
        <a:ext cx="1352235" cy="791638"/>
      </dsp:txXfrm>
    </dsp:sp>
    <dsp:sp modelId="{29C788AB-1475-4C98-81A0-32068B9D1589}">
      <dsp:nvSpPr>
        <dsp:cNvPr id="0" name=""/>
        <dsp:cNvSpPr/>
      </dsp:nvSpPr>
      <dsp:spPr>
        <a:xfrm rot="5400000">
          <a:off x="999739" y="2774041"/>
          <a:ext cx="1045794" cy="126134"/>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F474BD9A-0715-48D3-B108-A8B61FCDF72D}">
      <dsp:nvSpPr>
        <dsp:cNvPr id="0" name=""/>
        <dsp:cNvSpPr/>
      </dsp:nvSpPr>
      <dsp:spPr>
        <a:xfrm>
          <a:off x="1239674" y="2105668"/>
          <a:ext cx="1401493" cy="840896"/>
        </a:xfrm>
        <a:prstGeom prst="roundRect">
          <a:avLst>
            <a:gd name="adj" fmla="val 10000"/>
          </a:avLst>
        </a:prstGeom>
        <a:solidFill>
          <a:srgbClr val="1EAA5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AU" sz="1200" kern="1200"/>
            <a:t>Define permissions model</a:t>
          </a:r>
        </a:p>
      </dsp:txBody>
      <dsp:txXfrm>
        <a:off x="1264303" y="2130297"/>
        <a:ext cx="1352235" cy="791638"/>
      </dsp:txXfrm>
    </dsp:sp>
    <dsp:sp modelId="{315637AC-F1BD-4E27-968F-A9A55626B019}">
      <dsp:nvSpPr>
        <dsp:cNvPr id="0" name=""/>
        <dsp:cNvSpPr/>
      </dsp:nvSpPr>
      <dsp:spPr>
        <a:xfrm rot="5400000">
          <a:off x="999739" y="3825161"/>
          <a:ext cx="1045794" cy="126134"/>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F8D1C4B0-4D80-4E9F-9355-C7F74DEB9A06}">
      <dsp:nvSpPr>
        <dsp:cNvPr id="0" name=""/>
        <dsp:cNvSpPr/>
      </dsp:nvSpPr>
      <dsp:spPr>
        <a:xfrm>
          <a:off x="1239674" y="3156788"/>
          <a:ext cx="1401493" cy="840896"/>
        </a:xfrm>
        <a:prstGeom prst="roundRect">
          <a:avLst>
            <a:gd name="adj" fmla="val 10000"/>
          </a:avLst>
        </a:prstGeom>
        <a:solidFill>
          <a:srgbClr val="00B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AU" sz="1200" kern="1200"/>
            <a:t>Map source folders to SPO sites</a:t>
          </a:r>
        </a:p>
      </dsp:txBody>
      <dsp:txXfrm>
        <a:off x="1264303" y="3181417"/>
        <a:ext cx="1352235" cy="791638"/>
      </dsp:txXfrm>
    </dsp:sp>
    <dsp:sp modelId="{C58CA91B-1A8E-4FC4-973C-CB88EF083C7A}">
      <dsp:nvSpPr>
        <dsp:cNvPr id="0" name=""/>
        <dsp:cNvSpPr/>
      </dsp:nvSpPr>
      <dsp:spPr>
        <a:xfrm>
          <a:off x="1525299" y="4350721"/>
          <a:ext cx="1858660" cy="126134"/>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DACC094-AAB9-40D4-BBCA-83C4EA70BECD}">
      <dsp:nvSpPr>
        <dsp:cNvPr id="0" name=""/>
        <dsp:cNvSpPr/>
      </dsp:nvSpPr>
      <dsp:spPr>
        <a:xfrm>
          <a:off x="1239674" y="4207909"/>
          <a:ext cx="1401493" cy="840896"/>
        </a:xfrm>
        <a:prstGeom prst="roundRect">
          <a:avLst>
            <a:gd name="adj" fmla="val 10000"/>
          </a:avLst>
        </a:prstGeom>
        <a:solidFill>
          <a:srgbClr val="164A9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AU" sz="1200" kern="1200"/>
            <a:t>Define SkySync jobs</a:t>
          </a:r>
        </a:p>
        <a:p>
          <a:pPr marL="0" lvl="0" indent="0" algn="ctr" defTabSz="533400">
            <a:lnSpc>
              <a:spcPct val="90000"/>
            </a:lnSpc>
            <a:spcBef>
              <a:spcPct val="0"/>
            </a:spcBef>
            <a:spcAft>
              <a:spcPct val="35000"/>
            </a:spcAft>
            <a:buNone/>
          </a:pPr>
          <a:r>
            <a:rPr lang="en-AU" sz="1200" kern="1200"/>
            <a:t>(Avanade)</a:t>
          </a:r>
        </a:p>
      </dsp:txBody>
      <dsp:txXfrm>
        <a:off x="1264303" y="4232538"/>
        <a:ext cx="1352235" cy="791638"/>
      </dsp:txXfrm>
    </dsp:sp>
    <dsp:sp modelId="{649615D9-2361-4F17-BFAD-4771700D7781}">
      <dsp:nvSpPr>
        <dsp:cNvPr id="0" name=""/>
        <dsp:cNvSpPr/>
      </dsp:nvSpPr>
      <dsp:spPr>
        <a:xfrm rot="16200000">
          <a:off x="2863726" y="3825161"/>
          <a:ext cx="1045794" cy="126134"/>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DA04AFD1-1018-4EC2-B0B5-D94E112BCAC0}">
      <dsp:nvSpPr>
        <dsp:cNvPr id="0" name=""/>
        <dsp:cNvSpPr/>
      </dsp:nvSpPr>
      <dsp:spPr>
        <a:xfrm>
          <a:off x="3103661" y="4207909"/>
          <a:ext cx="1401493" cy="840896"/>
        </a:xfrm>
        <a:prstGeom prst="roundRect">
          <a:avLst>
            <a:gd name="adj" fmla="val 10000"/>
          </a:avLst>
        </a:prstGeom>
        <a:solidFill>
          <a:srgbClr val="1EAA5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AU" sz="1200" kern="1200"/>
            <a:t>Define Archiving policy</a:t>
          </a:r>
        </a:p>
        <a:p>
          <a:pPr marL="0" lvl="0" indent="0" algn="ctr" defTabSz="533400">
            <a:lnSpc>
              <a:spcPct val="90000"/>
            </a:lnSpc>
            <a:spcBef>
              <a:spcPct val="0"/>
            </a:spcBef>
            <a:spcAft>
              <a:spcPct val="35000"/>
            </a:spcAft>
            <a:buNone/>
          </a:pPr>
          <a:r>
            <a:rPr lang="en-AU" sz="1200" kern="1200"/>
            <a:t>(Mark)</a:t>
          </a:r>
        </a:p>
      </dsp:txBody>
      <dsp:txXfrm>
        <a:off x="3128290" y="4232538"/>
        <a:ext cx="1352235" cy="791638"/>
      </dsp:txXfrm>
    </dsp:sp>
    <dsp:sp modelId="{6EB8A80C-1C86-4814-B0BD-CB2CC9C59CBD}">
      <dsp:nvSpPr>
        <dsp:cNvPr id="0" name=""/>
        <dsp:cNvSpPr/>
      </dsp:nvSpPr>
      <dsp:spPr>
        <a:xfrm rot="16200000">
          <a:off x="2863726" y="2774041"/>
          <a:ext cx="1045794" cy="126134"/>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9767D71-2D33-4EF2-959C-5D2D8191B6D0}">
      <dsp:nvSpPr>
        <dsp:cNvPr id="0" name=""/>
        <dsp:cNvSpPr/>
      </dsp:nvSpPr>
      <dsp:spPr>
        <a:xfrm>
          <a:off x="3103661" y="3156788"/>
          <a:ext cx="1401493" cy="840896"/>
        </a:xfrm>
        <a:prstGeom prst="roundRect">
          <a:avLst>
            <a:gd name="adj" fmla="val 10000"/>
          </a:avLst>
        </a:prstGeom>
        <a:solidFill>
          <a:srgbClr val="164A9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AU" sz="1200" kern="1200"/>
            <a:t>Licensing SPO/SkySync</a:t>
          </a:r>
        </a:p>
        <a:p>
          <a:pPr marL="0" lvl="0" indent="0" algn="ctr" defTabSz="533400">
            <a:lnSpc>
              <a:spcPct val="90000"/>
            </a:lnSpc>
            <a:spcBef>
              <a:spcPct val="0"/>
            </a:spcBef>
            <a:spcAft>
              <a:spcPct val="35000"/>
            </a:spcAft>
            <a:buNone/>
          </a:pPr>
          <a:r>
            <a:rPr lang="en-AU" sz="1200" kern="1200"/>
            <a:t>(Avanade/CFS)</a:t>
          </a:r>
        </a:p>
      </dsp:txBody>
      <dsp:txXfrm>
        <a:off x="3128290" y="3181417"/>
        <a:ext cx="1352235" cy="791638"/>
      </dsp:txXfrm>
    </dsp:sp>
    <dsp:sp modelId="{AA086999-4BC7-4586-AFAD-C309C47DB950}">
      <dsp:nvSpPr>
        <dsp:cNvPr id="0" name=""/>
        <dsp:cNvSpPr/>
      </dsp:nvSpPr>
      <dsp:spPr>
        <a:xfrm rot="16200000">
          <a:off x="2863726" y="1722920"/>
          <a:ext cx="1045794" cy="126134"/>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E256DF88-AE6E-4304-BE3C-FB1AA5C855E1}">
      <dsp:nvSpPr>
        <dsp:cNvPr id="0" name=""/>
        <dsp:cNvSpPr/>
      </dsp:nvSpPr>
      <dsp:spPr>
        <a:xfrm>
          <a:off x="3103661" y="2105668"/>
          <a:ext cx="1401493" cy="84089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AU" sz="1200" kern="1200"/>
            <a:t>Ship Databox (CBA)</a:t>
          </a:r>
        </a:p>
      </dsp:txBody>
      <dsp:txXfrm>
        <a:off x="3128290" y="2130297"/>
        <a:ext cx="1352235" cy="791638"/>
      </dsp:txXfrm>
    </dsp:sp>
    <dsp:sp modelId="{52F9B978-1EF4-42BF-8BCD-C9D8FDB2CC72}">
      <dsp:nvSpPr>
        <dsp:cNvPr id="0" name=""/>
        <dsp:cNvSpPr/>
      </dsp:nvSpPr>
      <dsp:spPr>
        <a:xfrm rot="16200000">
          <a:off x="2863726" y="671800"/>
          <a:ext cx="1045794" cy="126134"/>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9D4E1DF-CAA0-4EEA-80E8-BA2A3E76AC6D}">
      <dsp:nvSpPr>
        <dsp:cNvPr id="0" name=""/>
        <dsp:cNvSpPr/>
      </dsp:nvSpPr>
      <dsp:spPr>
        <a:xfrm>
          <a:off x="3103661" y="1054547"/>
          <a:ext cx="1401493" cy="84089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AU" sz="1200" kern="1200"/>
            <a:t>MSFT Extract into Storage Account</a:t>
          </a:r>
        </a:p>
        <a:p>
          <a:pPr marL="0" lvl="0" indent="0" algn="ctr" defTabSz="533400">
            <a:lnSpc>
              <a:spcPct val="90000"/>
            </a:lnSpc>
            <a:spcBef>
              <a:spcPct val="0"/>
            </a:spcBef>
            <a:spcAft>
              <a:spcPct val="35000"/>
            </a:spcAft>
            <a:buNone/>
          </a:pPr>
          <a:r>
            <a:rPr lang="en-AU" sz="1200" kern="1200"/>
            <a:t>(Avanade)</a:t>
          </a:r>
        </a:p>
      </dsp:txBody>
      <dsp:txXfrm>
        <a:off x="3128290" y="1079176"/>
        <a:ext cx="1352235" cy="791638"/>
      </dsp:txXfrm>
    </dsp:sp>
    <dsp:sp modelId="{8A1DABE5-1E1C-45E2-9023-9863EC92D59C}">
      <dsp:nvSpPr>
        <dsp:cNvPr id="0" name=""/>
        <dsp:cNvSpPr/>
      </dsp:nvSpPr>
      <dsp:spPr>
        <a:xfrm>
          <a:off x="3389286" y="146239"/>
          <a:ext cx="1858660" cy="126134"/>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F70DBBD0-446D-40FC-82FD-36D80EAE1EF7}">
      <dsp:nvSpPr>
        <dsp:cNvPr id="0" name=""/>
        <dsp:cNvSpPr/>
      </dsp:nvSpPr>
      <dsp:spPr>
        <a:xfrm>
          <a:off x="3103661" y="3427"/>
          <a:ext cx="1401493" cy="84089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AU" sz="1200" kern="1200"/>
            <a:t>Unzip w/password</a:t>
          </a:r>
        </a:p>
        <a:p>
          <a:pPr marL="0" lvl="0" indent="0" algn="ctr" defTabSz="533400">
            <a:lnSpc>
              <a:spcPct val="90000"/>
            </a:lnSpc>
            <a:spcBef>
              <a:spcPct val="0"/>
            </a:spcBef>
            <a:spcAft>
              <a:spcPct val="35000"/>
            </a:spcAft>
            <a:buNone/>
          </a:pPr>
          <a:r>
            <a:rPr lang="en-AU" sz="1200" kern="1200"/>
            <a:t>(Avanade)</a:t>
          </a:r>
        </a:p>
      </dsp:txBody>
      <dsp:txXfrm>
        <a:off x="3128290" y="28056"/>
        <a:ext cx="1352235" cy="791638"/>
      </dsp:txXfrm>
    </dsp:sp>
    <dsp:sp modelId="{02E2D146-6C07-461B-9175-300F95512ECE}">
      <dsp:nvSpPr>
        <dsp:cNvPr id="0" name=""/>
        <dsp:cNvSpPr/>
      </dsp:nvSpPr>
      <dsp:spPr>
        <a:xfrm rot="5400000">
          <a:off x="4727713" y="671800"/>
          <a:ext cx="1045794" cy="126134"/>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713AF80-1DC3-4A63-8F2A-14656DF50CC5}">
      <dsp:nvSpPr>
        <dsp:cNvPr id="0" name=""/>
        <dsp:cNvSpPr/>
      </dsp:nvSpPr>
      <dsp:spPr>
        <a:xfrm>
          <a:off x="4967648" y="3427"/>
          <a:ext cx="1401493" cy="84089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AU" sz="1200" kern="1200"/>
            <a:t>TVT</a:t>
          </a:r>
        </a:p>
        <a:p>
          <a:pPr marL="0" lvl="0" indent="0" algn="ctr" defTabSz="533400">
            <a:lnSpc>
              <a:spcPct val="90000"/>
            </a:lnSpc>
            <a:spcBef>
              <a:spcPct val="0"/>
            </a:spcBef>
            <a:spcAft>
              <a:spcPct val="35000"/>
            </a:spcAft>
            <a:buNone/>
          </a:pPr>
          <a:r>
            <a:rPr lang="en-AU" sz="1200" kern="1200"/>
            <a:t>(Avanade)</a:t>
          </a:r>
        </a:p>
      </dsp:txBody>
      <dsp:txXfrm>
        <a:off x="4992277" y="28056"/>
        <a:ext cx="1352235" cy="791638"/>
      </dsp:txXfrm>
    </dsp:sp>
    <dsp:sp modelId="{87C51226-6EB5-40B7-B3A5-8FCD938F8AFE}">
      <dsp:nvSpPr>
        <dsp:cNvPr id="0" name=""/>
        <dsp:cNvSpPr/>
      </dsp:nvSpPr>
      <dsp:spPr>
        <a:xfrm rot="5400000">
          <a:off x="4727713" y="1722920"/>
          <a:ext cx="1045794" cy="126134"/>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E0924DD-C621-4F77-B9D8-68D3A8A30869}">
      <dsp:nvSpPr>
        <dsp:cNvPr id="0" name=""/>
        <dsp:cNvSpPr/>
      </dsp:nvSpPr>
      <dsp:spPr>
        <a:xfrm>
          <a:off x="4967648" y="1054547"/>
          <a:ext cx="1401493" cy="84089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AU" sz="1200" kern="1200"/>
            <a:t>Archive to Cold Storage</a:t>
          </a:r>
        </a:p>
        <a:p>
          <a:pPr marL="0" lvl="0" indent="0" algn="ctr" defTabSz="533400">
            <a:lnSpc>
              <a:spcPct val="90000"/>
            </a:lnSpc>
            <a:spcBef>
              <a:spcPct val="0"/>
            </a:spcBef>
            <a:spcAft>
              <a:spcPct val="35000"/>
            </a:spcAft>
            <a:buNone/>
          </a:pPr>
          <a:r>
            <a:rPr lang="en-AU" sz="1200" kern="1200"/>
            <a:t>(Avanade)</a:t>
          </a:r>
        </a:p>
      </dsp:txBody>
      <dsp:txXfrm>
        <a:off x="4992277" y="1079176"/>
        <a:ext cx="1352235" cy="791638"/>
      </dsp:txXfrm>
    </dsp:sp>
    <dsp:sp modelId="{BCC5F531-02A6-4A01-9D34-9EEB670C423A}">
      <dsp:nvSpPr>
        <dsp:cNvPr id="0" name=""/>
        <dsp:cNvSpPr/>
      </dsp:nvSpPr>
      <dsp:spPr>
        <a:xfrm rot="5400000">
          <a:off x="4727713" y="2774041"/>
          <a:ext cx="1045794" cy="126134"/>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B245BC9C-2234-4318-BC62-21450D1166BF}">
      <dsp:nvSpPr>
        <dsp:cNvPr id="0" name=""/>
        <dsp:cNvSpPr/>
      </dsp:nvSpPr>
      <dsp:spPr>
        <a:xfrm>
          <a:off x="4967648" y="2105668"/>
          <a:ext cx="1401493" cy="84089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AU" sz="1200" kern="1200"/>
            <a:t>SkySync to SPO</a:t>
          </a:r>
        </a:p>
        <a:p>
          <a:pPr marL="0" lvl="0" indent="0" algn="ctr" defTabSz="533400">
            <a:lnSpc>
              <a:spcPct val="90000"/>
            </a:lnSpc>
            <a:spcBef>
              <a:spcPct val="0"/>
            </a:spcBef>
            <a:spcAft>
              <a:spcPct val="35000"/>
            </a:spcAft>
            <a:buNone/>
          </a:pPr>
          <a:r>
            <a:rPr lang="en-AU" sz="1200" kern="1200"/>
            <a:t>(Avanade)</a:t>
          </a:r>
        </a:p>
      </dsp:txBody>
      <dsp:txXfrm>
        <a:off x="4992277" y="2130297"/>
        <a:ext cx="1352235" cy="791638"/>
      </dsp:txXfrm>
    </dsp:sp>
    <dsp:sp modelId="{3866CB98-04B0-4AA1-8D5F-5C787748B4DF}">
      <dsp:nvSpPr>
        <dsp:cNvPr id="0" name=""/>
        <dsp:cNvSpPr/>
      </dsp:nvSpPr>
      <dsp:spPr>
        <a:xfrm rot="5400000">
          <a:off x="4727713" y="3825161"/>
          <a:ext cx="1045794" cy="126134"/>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D64D8B82-E245-4008-839D-901FB29B6F8F}">
      <dsp:nvSpPr>
        <dsp:cNvPr id="0" name=""/>
        <dsp:cNvSpPr/>
      </dsp:nvSpPr>
      <dsp:spPr>
        <a:xfrm>
          <a:off x="4967648" y="3156788"/>
          <a:ext cx="1401493" cy="840896"/>
        </a:xfrm>
        <a:prstGeom prst="roundRect">
          <a:avLst>
            <a:gd name="adj" fmla="val 10000"/>
          </a:avLst>
        </a:prstGeom>
        <a:solidFill>
          <a:srgbClr val="1EAA5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AU" sz="1200" kern="1200"/>
            <a:t>Map permissions</a:t>
          </a:r>
        </a:p>
        <a:p>
          <a:pPr marL="0" lvl="0" indent="0" algn="ctr" defTabSz="533400">
            <a:lnSpc>
              <a:spcPct val="90000"/>
            </a:lnSpc>
            <a:spcBef>
              <a:spcPct val="0"/>
            </a:spcBef>
            <a:spcAft>
              <a:spcPct val="35000"/>
            </a:spcAft>
            <a:buNone/>
          </a:pPr>
          <a:r>
            <a:rPr lang="en-AU" sz="1200" kern="1200"/>
            <a:t>(Avanade)</a:t>
          </a:r>
        </a:p>
      </dsp:txBody>
      <dsp:txXfrm>
        <a:off x="4992277" y="3181417"/>
        <a:ext cx="1352235" cy="791638"/>
      </dsp:txXfrm>
    </dsp:sp>
    <dsp:sp modelId="{DA30CF1B-5878-4D20-9594-17DB558EEF79}">
      <dsp:nvSpPr>
        <dsp:cNvPr id="0" name=""/>
        <dsp:cNvSpPr/>
      </dsp:nvSpPr>
      <dsp:spPr>
        <a:xfrm>
          <a:off x="5253273" y="4350721"/>
          <a:ext cx="1858660" cy="126134"/>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E12BC23-0E75-4298-B732-2A0BC9E676A1}">
      <dsp:nvSpPr>
        <dsp:cNvPr id="0" name=""/>
        <dsp:cNvSpPr/>
      </dsp:nvSpPr>
      <dsp:spPr>
        <a:xfrm>
          <a:off x="4967648" y="4207909"/>
          <a:ext cx="1401493" cy="840896"/>
        </a:xfrm>
        <a:prstGeom prst="roundRect">
          <a:avLst>
            <a:gd name="adj" fmla="val 10000"/>
          </a:avLst>
        </a:prstGeom>
        <a:solidFill>
          <a:srgbClr val="1EAA5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AU" sz="1200" kern="1200"/>
            <a:t>Initial BVT</a:t>
          </a:r>
        </a:p>
        <a:p>
          <a:pPr marL="0" lvl="0" indent="0" algn="ctr" defTabSz="533400">
            <a:lnSpc>
              <a:spcPct val="90000"/>
            </a:lnSpc>
            <a:spcBef>
              <a:spcPct val="0"/>
            </a:spcBef>
            <a:spcAft>
              <a:spcPct val="35000"/>
            </a:spcAft>
            <a:buNone/>
          </a:pPr>
          <a:r>
            <a:rPr lang="en-AU" sz="1200" kern="1200"/>
            <a:t>(Nishant)</a:t>
          </a:r>
        </a:p>
      </dsp:txBody>
      <dsp:txXfrm>
        <a:off x="4992277" y="4232538"/>
        <a:ext cx="1352235" cy="791638"/>
      </dsp:txXfrm>
    </dsp:sp>
    <dsp:sp modelId="{E52B135C-B59E-4A8C-BED9-1D53E25C4578}">
      <dsp:nvSpPr>
        <dsp:cNvPr id="0" name=""/>
        <dsp:cNvSpPr/>
      </dsp:nvSpPr>
      <dsp:spPr>
        <a:xfrm rot="16200000">
          <a:off x="6591700" y="3825161"/>
          <a:ext cx="1045794" cy="126134"/>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2542482A-6268-411D-8898-9088AF90BB76}">
      <dsp:nvSpPr>
        <dsp:cNvPr id="0" name=""/>
        <dsp:cNvSpPr/>
      </dsp:nvSpPr>
      <dsp:spPr>
        <a:xfrm>
          <a:off x="6831635" y="4207909"/>
          <a:ext cx="1401493" cy="84089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AU" sz="1200" kern="1200"/>
            <a:t>Ongoing Incremental</a:t>
          </a:r>
        </a:p>
        <a:p>
          <a:pPr marL="0" lvl="0" indent="0" algn="ctr" defTabSz="533400">
            <a:lnSpc>
              <a:spcPct val="90000"/>
            </a:lnSpc>
            <a:spcBef>
              <a:spcPct val="0"/>
            </a:spcBef>
            <a:spcAft>
              <a:spcPct val="35000"/>
            </a:spcAft>
            <a:buNone/>
          </a:pPr>
          <a:r>
            <a:rPr lang="en-AU" sz="1200" kern="1200"/>
            <a:t>(Avanade)</a:t>
          </a:r>
        </a:p>
      </dsp:txBody>
      <dsp:txXfrm>
        <a:off x="6856264" y="4232538"/>
        <a:ext cx="1352235" cy="791638"/>
      </dsp:txXfrm>
    </dsp:sp>
    <dsp:sp modelId="{79A0317D-9AAC-4263-ADA8-E689466011B4}">
      <dsp:nvSpPr>
        <dsp:cNvPr id="0" name=""/>
        <dsp:cNvSpPr/>
      </dsp:nvSpPr>
      <dsp:spPr>
        <a:xfrm rot="16200000">
          <a:off x="6591700" y="2774041"/>
          <a:ext cx="1045794" cy="126134"/>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2DCB11F1-354A-460D-ACD6-5D0B149037FE}">
      <dsp:nvSpPr>
        <dsp:cNvPr id="0" name=""/>
        <dsp:cNvSpPr/>
      </dsp:nvSpPr>
      <dsp:spPr>
        <a:xfrm>
          <a:off x="6831635" y="3156788"/>
          <a:ext cx="1401493" cy="840896"/>
        </a:xfrm>
        <a:prstGeom prst="roundRect">
          <a:avLst>
            <a:gd name="adj" fmla="val 10000"/>
          </a:avLst>
        </a:prstGeom>
        <a:solidFill>
          <a:srgbClr val="1EAA5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AU" sz="1200" kern="1200"/>
            <a:t>BVT</a:t>
          </a:r>
        </a:p>
        <a:p>
          <a:pPr marL="0" lvl="0" indent="0" algn="ctr" defTabSz="533400">
            <a:lnSpc>
              <a:spcPct val="90000"/>
            </a:lnSpc>
            <a:spcBef>
              <a:spcPct val="0"/>
            </a:spcBef>
            <a:spcAft>
              <a:spcPct val="35000"/>
            </a:spcAft>
            <a:buNone/>
          </a:pPr>
          <a:r>
            <a:rPr lang="en-AU" sz="1200" kern="1200"/>
            <a:t>(Business)</a:t>
          </a:r>
        </a:p>
      </dsp:txBody>
      <dsp:txXfrm>
        <a:off x="6856264" y="3181417"/>
        <a:ext cx="1352235" cy="791638"/>
      </dsp:txXfrm>
    </dsp:sp>
    <dsp:sp modelId="{C11AA0D3-7438-4794-9371-DF4F4DBDEC3A}">
      <dsp:nvSpPr>
        <dsp:cNvPr id="0" name=""/>
        <dsp:cNvSpPr/>
      </dsp:nvSpPr>
      <dsp:spPr>
        <a:xfrm rot="16200000">
          <a:off x="6591700" y="1722920"/>
          <a:ext cx="1045794" cy="126134"/>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1B0D4AA4-BFB2-4CA6-9CD7-736D8DA7CF5D}">
      <dsp:nvSpPr>
        <dsp:cNvPr id="0" name=""/>
        <dsp:cNvSpPr/>
      </dsp:nvSpPr>
      <dsp:spPr>
        <a:xfrm>
          <a:off x="6831635" y="2105668"/>
          <a:ext cx="1401493" cy="840896"/>
        </a:xfrm>
        <a:prstGeom prst="roundRect">
          <a:avLst>
            <a:gd name="adj" fmla="val 10000"/>
          </a:avLst>
        </a:prstGeom>
        <a:solidFill>
          <a:srgbClr val="1EAA5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AU" sz="1200" kern="1200"/>
            <a:t>OCM comms</a:t>
          </a:r>
        </a:p>
        <a:p>
          <a:pPr marL="0" lvl="0" indent="0" algn="ctr" defTabSz="533400">
            <a:lnSpc>
              <a:spcPct val="90000"/>
            </a:lnSpc>
            <a:spcBef>
              <a:spcPct val="0"/>
            </a:spcBef>
            <a:spcAft>
              <a:spcPct val="35000"/>
            </a:spcAft>
            <a:buNone/>
          </a:pPr>
          <a:r>
            <a:rPr lang="en-AU" sz="1200" kern="1200"/>
            <a:t>(Catherine)</a:t>
          </a:r>
        </a:p>
      </dsp:txBody>
      <dsp:txXfrm>
        <a:off x="6856264" y="2130297"/>
        <a:ext cx="1352235" cy="791638"/>
      </dsp:txXfrm>
    </dsp:sp>
    <dsp:sp modelId="{8269D222-66C1-4968-A05D-84FD46AF95CD}">
      <dsp:nvSpPr>
        <dsp:cNvPr id="0" name=""/>
        <dsp:cNvSpPr/>
      </dsp:nvSpPr>
      <dsp:spPr>
        <a:xfrm rot="16200000">
          <a:off x="6591700" y="671800"/>
          <a:ext cx="1045794" cy="126134"/>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2E0F1D7-4AAC-4DF1-8F97-A831A597877A}">
      <dsp:nvSpPr>
        <dsp:cNvPr id="0" name=""/>
        <dsp:cNvSpPr/>
      </dsp:nvSpPr>
      <dsp:spPr>
        <a:xfrm>
          <a:off x="6831635" y="1054547"/>
          <a:ext cx="1401493" cy="840896"/>
        </a:xfrm>
        <a:prstGeom prst="roundRect">
          <a:avLst>
            <a:gd name="adj" fmla="val 10000"/>
          </a:avLst>
        </a:prstGeom>
        <a:solidFill>
          <a:srgbClr val="1EAA5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AU" sz="1200" kern="1200"/>
            <a:t>Cutover</a:t>
          </a:r>
        </a:p>
        <a:p>
          <a:pPr marL="0" lvl="0" indent="0" algn="ctr" defTabSz="533400">
            <a:lnSpc>
              <a:spcPct val="90000"/>
            </a:lnSpc>
            <a:spcBef>
              <a:spcPct val="0"/>
            </a:spcBef>
            <a:spcAft>
              <a:spcPct val="35000"/>
            </a:spcAft>
            <a:buNone/>
          </a:pPr>
          <a:r>
            <a:rPr lang="en-AU" sz="1200" kern="1200"/>
            <a:t>(Avanade)</a:t>
          </a:r>
        </a:p>
      </dsp:txBody>
      <dsp:txXfrm>
        <a:off x="6856264" y="1079176"/>
        <a:ext cx="1352235" cy="791638"/>
      </dsp:txXfrm>
    </dsp:sp>
    <dsp:sp modelId="{2104F56F-91A9-419C-9069-E4D03C6D6F3D}">
      <dsp:nvSpPr>
        <dsp:cNvPr id="0" name=""/>
        <dsp:cNvSpPr/>
      </dsp:nvSpPr>
      <dsp:spPr>
        <a:xfrm>
          <a:off x="6831635" y="3427"/>
          <a:ext cx="1401493" cy="840896"/>
        </a:xfrm>
        <a:prstGeom prst="roundRect">
          <a:avLst>
            <a:gd name="adj" fmla="val 10000"/>
          </a:avLst>
        </a:prstGeom>
        <a:solidFill>
          <a:srgbClr val="1EAA5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AU" sz="1200" kern="1200"/>
            <a:t>Define Cold storage Recovery Process</a:t>
          </a:r>
        </a:p>
        <a:p>
          <a:pPr marL="0" lvl="0" indent="0" algn="ctr" defTabSz="533400">
            <a:lnSpc>
              <a:spcPct val="90000"/>
            </a:lnSpc>
            <a:spcBef>
              <a:spcPct val="0"/>
            </a:spcBef>
            <a:spcAft>
              <a:spcPct val="35000"/>
            </a:spcAft>
            <a:buNone/>
          </a:pPr>
          <a:r>
            <a:rPr lang="en-AU" sz="1200" kern="1200"/>
            <a:t>(Avanade)</a:t>
          </a:r>
        </a:p>
      </dsp:txBody>
      <dsp:txXfrm>
        <a:off x="6856264" y="28056"/>
        <a:ext cx="1352235" cy="79163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6F2282-EFF0-45BA-B606-51EB72204CDE}">
      <dsp:nvSpPr>
        <dsp:cNvPr id="0" name=""/>
        <dsp:cNvSpPr/>
      </dsp:nvSpPr>
      <dsp:spPr>
        <a:xfrm rot="5400000">
          <a:off x="-279842" y="948306"/>
          <a:ext cx="1241277" cy="149818"/>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EE37AC2-C63F-462D-9799-5767B345AD61}">
      <dsp:nvSpPr>
        <dsp:cNvPr id="0" name=""/>
        <dsp:cNvSpPr/>
      </dsp:nvSpPr>
      <dsp:spPr>
        <a:xfrm>
          <a:off x="4263" y="153995"/>
          <a:ext cx="1664646" cy="998787"/>
        </a:xfrm>
        <a:prstGeom prst="roundRect">
          <a:avLst>
            <a:gd name="adj" fmla="val 10000"/>
          </a:avLst>
        </a:prstGeom>
        <a:solidFill>
          <a:srgbClr val="00B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AU" sz="1600" kern="1200"/>
            <a:t>UDA Discovery &amp; Treatment</a:t>
          </a:r>
        </a:p>
        <a:p>
          <a:pPr marL="0" lvl="0" indent="0" algn="ctr" defTabSz="711200">
            <a:lnSpc>
              <a:spcPct val="90000"/>
            </a:lnSpc>
            <a:spcBef>
              <a:spcPct val="0"/>
            </a:spcBef>
            <a:spcAft>
              <a:spcPct val="35000"/>
            </a:spcAft>
            <a:buNone/>
          </a:pPr>
          <a:r>
            <a:rPr lang="en-AU" sz="1600" kern="1200"/>
            <a:t>(Richard)</a:t>
          </a:r>
        </a:p>
      </dsp:txBody>
      <dsp:txXfrm>
        <a:off x="33516" y="183248"/>
        <a:ext cx="1606140" cy="940281"/>
      </dsp:txXfrm>
    </dsp:sp>
    <dsp:sp modelId="{C58CA91B-1A8E-4FC4-973C-CB88EF083C7A}">
      <dsp:nvSpPr>
        <dsp:cNvPr id="0" name=""/>
        <dsp:cNvSpPr/>
      </dsp:nvSpPr>
      <dsp:spPr>
        <a:xfrm rot="5400000">
          <a:off x="-279842" y="2196790"/>
          <a:ext cx="1241277" cy="149818"/>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DACC094-AAB9-40D4-BBCA-83C4EA70BECD}">
      <dsp:nvSpPr>
        <dsp:cNvPr id="0" name=""/>
        <dsp:cNvSpPr/>
      </dsp:nvSpPr>
      <dsp:spPr>
        <a:xfrm>
          <a:off x="4263" y="1402480"/>
          <a:ext cx="1664646" cy="998787"/>
        </a:xfrm>
        <a:prstGeom prst="roundRect">
          <a:avLst>
            <a:gd name="adj" fmla="val 10000"/>
          </a:avLst>
        </a:prstGeom>
        <a:solidFill>
          <a:srgbClr val="164A9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AU" sz="1600" kern="1200"/>
            <a:t>Define SkySync jobs</a:t>
          </a:r>
        </a:p>
        <a:p>
          <a:pPr marL="0" lvl="0" indent="0" algn="ctr" defTabSz="711200">
            <a:lnSpc>
              <a:spcPct val="90000"/>
            </a:lnSpc>
            <a:spcBef>
              <a:spcPct val="0"/>
            </a:spcBef>
            <a:spcAft>
              <a:spcPct val="35000"/>
            </a:spcAft>
            <a:buNone/>
          </a:pPr>
          <a:r>
            <a:rPr lang="en-AU" sz="1600" kern="1200"/>
            <a:t>(Avanade)</a:t>
          </a:r>
        </a:p>
      </dsp:txBody>
      <dsp:txXfrm>
        <a:off x="33516" y="1431733"/>
        <a:ext cx="1606140" cy="940281"/>
      </dsp:txXfrm>
    </dsp:sp>
    <dsp:sp modelId="{6EB8A80C-1C86-4814-B0BD-CB2CC9C59CBD}">
      <dsp:nvSpPr>
        <dsp:cNvPr id="0" name=""/>
        <dsp:cNvSpPr/>
      </dsp:nvSpPr>
      <dsp:spPr>
        <a:xfrm rot="5400000">
          <a:off x="-279842" y="3445275"/>
          <a:ext cx="1241277" cy="149818"/>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9767D71-2D33-4EF2-959C-5D2D8191B6D0}">
      <dsp:nvSpPr>
        <dsp:cNvPr id="0" name=""/>
        <dsp:cNvSpPr/>
      </dsp:nvSpPr>
      <dsp:spPr>
        <a:xfrm>
          <a:off x="4263" y="2650964"/>
          <a:ext cx="1664646" cy="998787"/>
        </a:xfrm>
        <a:prstGeom prst="roundRect">
          <a:avLst>
            <a:gd name="adj" fmla="val 10000"/>
          </a:avLst>
        </a:prstGeom>
        <a:solidFill>
          <a:srgbClr val="164A9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AU" sz="1600" kern="1200"/>
            <a:t>Licensing SPO/SkySync</a:t>
          </a:r>
        </a:p>
        <a:p>
          <a:pPr marL="0" lvl="0" indent="0" algn="ctr" defTabSz="711200">
            <a:lnSpc>
              <a:spcPct val="90000"/>
            </a:lnSpc>
            <a:spcBef>
              <a:spcPct val="0"/>
            </a:spcBef>
            <a:spcAft>
              <a:spcPct val="35000"/>
            </a:spcAft>
            <a:buNone/>
          </a:pPr>
          <a:r>
            <a:rPr lang="en-AU" sz="1600" kern="1200"/>
            <a:t>(Avanade/CFS)</a:t>
          </a:r>
        </a:p>
      </dsp:txBody>
      <dsp:txXfrm>
        <a:off x="33516" y="2680217"/>
        <a:ext cx="1606140" cy="940281"/>
      </dsp:txXfrm>
    </dsp:sp>
    <dsp:sp modelId="{AA086999-4BC7-4586-AFAD-C309C47DB950}">
      <dsp:nvSpPr>
        <dsp:cNvPr id="0" name=""/>
        <dsp:cNvSpPr/>
      </dsp:nvSpPr>
      <dsp:spPr>
        <a:xfrm>
          <a:off x="344399" y="4069517"/>
          <a:ext cx="2206772" cy="149818"/>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E256DF88-AE6E-4304-BE3C-FB1AA5C855E1}">
      <dsp:nvSpPr>
        <dsp:cNvPr id="0" name=""/>
        <dsp:cNvSpPr/>
      </dsp:nvSpPr>
      <dsp:spPr>
        <a:xfrm>
          <a:off x="4263" y="3899449"/>
          <a:ext cx="1664646" cy="99878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AU" sz="1600" kern="1200"/>
            <a:t>Ship Databox (CBA)</a:t>
          </a:r>
        </a:p>
      </dsp:txBody>
      <dsp:txXfrm>
        <a:off x="33516" y="3928702"/>
        <a:ext cx="1606140" cy="940281"/>
      </dsp:txXfrm>
    </dsp:sp>
    <dsp:sp modelId="{52F9B978-1EF4-42BF-8BCD-C9D8FDB2CC72}">
      <dsp:nvSpPr>
        <dsp:cNvPr id="0" name=""/>
        <dsp:cNvSpPr/>
      </dsp:nvSpPr>
      <dsp:spPr>
        <a:xfrm rot="16200000">
          <a:off x="1934136" y="3445275"/>
          <a:ext cx="1241277" cy="149818"/>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9D4E1DF-CAA0-4EEA-80E8-BA2A3E76AC6D}">
      <dsp:nvSpPr>
        <dsp:cNvPr id="0" name=""/>
        <dsp:cNvSpPr/>
      </dsp:nvSpPr>
      <dsp:spPr>
        <a:xfrm>
          <a:off x="2218242" y="3899449"/>
          <a:ext cx="1664646" cy="99878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AU" sz="1600" kern="1200"/>
            <a:t>MSFT Extract into Storage Account</a:t>
          </a:r>
        </a:p>
        <a:p>
          <a:pPr marL="0" lvl="0" indent="0" algn="ctr" defTabSz="711200">
            <a:lnSpc>
              <a:spcPct val="90000"/>
            </a:lnSpc>
            <a:spcBef>
              <a:spcPct val="0"/>
            </a:spcBef>
            <a:spcAft>
              <a:spcPct val="35000"/>
            </a:spcAft>
            <a:buNone/>
          </a:pPr>
          <a:r>
            <a:rPr lang="en-AU" sz="1600" kern="1200"/>
            <a:t>(Avanade)</a:t>
          </a:r>
        </a:p>
      </dsp:txBody>
      <dsp:txXfrm>
        <a:off x="2247495" y="3928702"/>
        <a:ext cx="1606140" cy="940281"/>
      </dsp:txXfrm>
    </dsp:sp>
    <dsp:sp modelId="{8A1DABE5-1E1C-45E2-9023-9863EC92D59C}">
      <dsp:nvSpPr>
        <dsp:cNvPr id="0" name=""/>
        <dsp:cNvSpPr/>
      </dsp:nvSpPr>
      <dsp:spPr>
        <a:xfrm rot="16200000">
          <a:off x="1934136" y="2196790"/>
          <a:ext cx="1241277" cy="149818"/>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F70DBBD0-446D-40FC-82FD-36D80EAE1EF7}">
      <dsp:nvSpPr>
        <dsp:cNvPr id="0" name=""/>
        <dsp:cNvSpPr/>
      </dsp:nvSpPr>
      <dsp:spPr>
        <a:xfrm>
          <a:off x="2218242" y="2650964"/>
          <a:ext cx="1664646" cy="99878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AU" sz="1600" kern="1200"/>
            <a:t>Unzip w/password</a:t>
          </a:r>
        </a:p>
        <a:p>
          <a:pPr marL="0" lvl="0" indent="0" algn="ctr" defTabSz="711200">
            <a:lnSpc>
              <a:spcPct val="90000"/>
            </a:lnSpc>
            <a:spcBef>
              <a:spcPct val="0"/>
            </a:spcBef>
            <a:spcAft>
              <a:spcPct val="35000"/>
            </a:spcAft>
            <a:buNone/>
          </a:pPr>
          <a:r>
            <a:rPr lang="en-AU" sz="1600" kern="1200"/>
            <a:t>(Avanade)</a:t>
          </a:r>
        </a:p>
      </dsp:txBody>
      <dsp:txXfrm>
        <a:off x="2247495" y="2680217"/>
        <a:ext cx="1606140" cy="940281"/>
      </dsp:txXfrm>
    </dsp:sp>
    <dsp:sp modelId="{02E2D146-6C07-461B-9175-300F95512ECE}">
      <dsp:nvSpPr>
        <dsp:cNvPr id="0" name=""/>
        <dsp:cNvSpPr/>
      </dsp:nvSpPr>
      <dsp:spPr>
        <a:xfrm rot="16200000">
          <a:off x="1934136" y="948306"/>
          <a:ext cx="1241277" cy="149818"/>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713AF80-1DC3-4A63-8F2A-14656DF50CC5}">
      <dsp:nvSpPr>
        <dsp:cNvPr id="0" name=""/>
        <dsp:cNvSpPr/>
      </dsp:nvSpPr>
      <dsp:spPr>
        <a:xfrm>
          <a:off x="2218242" y="1402480"/>
          <a:ext cx="1664646" cy="99878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AU" sz="1600" kern="1200"/>
            <a:t>TVT</a:t>
          </a:r>
        </a:p>
        <a:p>
          <a:pPr marL="0" lvl="0" indent="0" algn="ctr" defTabSz="711200">
            <a:lnSpc>
              <a:spcPct val="90000"/>
            </a:lnSpc>
            <a:spcBef>
              <a:spcPct val="0"/>
            </a:spcBef>
            <a:spcAft>
              <a:spcPct val="35000"/>
            </a:spcAft>
            <a:buNone/>
          </a:pPr>
          <a:r>
            <a:rPr lang="en-AU" sz="1600" kern="1200"/>
            <a:t>(Avanade)</a:t>
          </a:r>
        </a:p>
      </dsp:txBody>
      <dsp:txXfrm>
        <a:off x="2247495" y="1431733"/>
        <a:ext cx="1606140" cy="940281"/>
      </dsp:txXfrm>
    </dsp:sp>
    <dsp:sp modelId="{BCC5F531-02A6-4A01-9D34-9EEB670C423A}">
      <dsp:nvSpPr>
        <dsp:cNvPr id="0" name=""/>
        <dsp:cNvSpPr/>
      </dsp:nvSpPr>
      <dsp:spPr>
        <a:xfrm>
          <a:off x="2558378" y="324063"/>
          <a:ext cx="2206772" cy="149818"/>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B245BC9C-2234-4318-BC62-21450D1166BF}">
      <dsp:nvSpPr>
        <dsp:cNvPr id="0" name=""/>
        <dsp:cNvSpPr/>
      </dsp:nvSpPr>
      <dsp:spPr>
        <a:xfrm>
          <a:off x="2218242" y="153995"/>
          <a:ext cx="1664646" cy="99878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AU" sz="1600" kern="1200"/>
            <a:t>SkySync to SPO</a:t>
          </a:r>
        </a:p>
        <a:p>
          <a:pPr marL="0" lvl="0" indent="0" algn="ctr" defTabSz="711200">
            <a:lnSpc>
              <a:spcPct val="90000"/>
            </a:lnSpc>
            <a:spcBef>
              <a:spcPct val="0"/>
            </a:spcBef>
            <a:spcAft>
              <a:spcPct val="35000"/>
            </a:spcAft>
            <a:buNone/>
          </a:pPr>
          <a:r>
            <a:rPr lang="en-AU" sz="1600" kern="1200"/>
            <a:t>(Avanade)</a:t>
          </a:r>
        </a:p>
      </dsp:txBody>
      <dsp:txXfrm>
        <a:off x="2247495" y="183248"/>
        <a:ext cx="1606140" cy="940281"/>
      </dsp:txXfrm>
    </dsp:sp>
    <dsp:sp modelId="{DA30CF1B-5878-4D20-9594-17DB558EEF79}">
      <dsp:nvSpPr>
        <dsp:cNvPr id="0" name=""/>
        <dsp:cNvSpPr/>
      </dsp:nvSpPr>
      <dsp:spPr>
        <a:xfrm rot="5400000">
          <a:off x="4148116" y="948306"/>
          <a:ext cx="1241277" cy="149818"/>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E12BC23-0E75-4298-B732-2A0BC9E676A1}">
      <dsp:nvSpPr>
        <dsp:cNvPr id="0" name=""/>
        <dsp:cNvSpPr/>
      </dsp:nvSpPr>
      <dsp:spPr>
        <a:xfrm>
          <a:off x="4432222" y="153995"/>
          <a:ext cx="1664646" cy="998787"/>
        </a:xfrm>
        <a:prstGeom prst="roundRect">
          <a:avLst>
            <a:gd name="adj" fmla="val 10000"/>
          </a:avLst>
        </a:prstGeom>
        <a:solidFill>
          <a:srgbClr val="1EAA5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AU" sz="1600" kern="1200"/>
            <a:t>Initial BVT</a:t>
          </a:r>
        </a:p>
        <a:p>
          <a:pPr marL="0" lvl="0" indent="0" algn="ctr" defTabSz="711200">
            <a:lnSpc>
              <a:spcPct val="90000"/>
            </a:lnSpc>
            <a:spcBef>
              <a:spcPct val="0"/>
            </a:spcBef>
            <a:spcAft>
              <a:spcPct val="35000"/>
            </a:spcAft>
            <a:buNone/>
          </a:pPr>
          <a:r>
            <a:rPr lang="en-AU" sz="1600" kern="1200"/>
            <a:t>(Nishant)</a:t>
          </a:r>
        </a:p>
      </dsp:txBody>
      <dsp:txXfrm>
        <a:off x="4461475" y="183248"/>
        <a:ext cx="1606140" cy="940281"/>
      </dsp:txXfrm>
    </dsp:sp>
    <dsp:sp modelId="{E52B135C-B59E-4A8C-BED9-1D53E25C4578}">
      <dsp:nvSpPr>
        <dsp:cNvPr id="0" name=""/>
        <dsp:cNvSpPr/>
      </dsp:nvSpPr>
      <dsp:spPr>
        <a:xfrm rot="5400000">
          <a:off x="4148116" y="2196790"/>
          <a:ext cx="1241277" cy="149818"/>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2542482A-6268-411D-8898-9088AF90BB76}">
      <dsp:nvSpPr>
        <dsp:cNvPr id="0" name=""/>
        <dsp:cNvSpPr/>
      </dsp:nvSpPr>
      <dsp:spPr>
        <a:xfrm>
          <a:off x="4432222" y="1402480"/>
          <a:ext cx="1664646" cy="99878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AU" sz="1600" kern="1200"/>
            <a:t>Ongoing Incremental</a:t>
          </a:r>
        </a:p>
        <a:p>
          <a:pPr marL="0" lvl="0" indent="0" algn="ctr" defTabSz="711200">
            <a:lnSpc>
              <a:spcPct val="90000"/>
            </a:lnSpc>
            <a:spcBef>
              <a:spcPct val="0"/>
            </a:spcBef>
            <a:spcAft>
              <a:spcPct val="35000"/>
            </a:spcAft>
            <a:buNone/>
          </a:pPr>
          <a:r>
            <a:rPr lang="en-AU" sz="1600" kern="1200"/>
            <a:t>(Avanade)</a:t>
          </a:r>
        </a:p>
      </dsp:txBody>
      <dsp:txXfrm>
        <a:off x="4461475" y="1431733"/>
        <a:ext cx="1606140" cy="940281"/>
      </dsp:txXfrm>
    </dsp:sp>
    <dsp:sp modelId="{79A0317D-9AAC-4263-ADA8-E689466011B4}">
      <dsp:nvSpPr>
        <dsp:cNvPr id="0" name=""/>
        <dsp:cNvSpPr/>
      </dsp:nvSpPr>
      <dsp:spPr>
        <a:xfrm rot="5400000">
          <a:off x="4148116" y="3445275"/>
          <a:ext cx="1241277" cy="149818"/>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2DCB11F1-354A-460D-ACD6-5D0B149037FE}">
      <dsp:nvSpPr>
        <dsp:cNvPr id="0" name=""/>
        <dsp:cNvSpPr/>
      </dsp:nvSpPr>
      <dsp:spPr>
        <a:xfrm>
          <a:off x="4432222" y="2650964"/>
          <a:ext cx="1664646" cy="998787"/>
        </a:xfrm>
        <a:prstGeom prst="roundRect">
          <a:avLst>
            <a:gd name="adj" fmla="val 10000"/>
          </a:avLst>
        </a:prstGeom>
        <a:solidFill>
          <a:srgbClr val="1EAA5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AU" sz="1600" kern="1200"/>
            <a:t>BVT</a:t>
          </a:r>
        </a:p>
        <a:p>
          <a:pPr marL="0" lvl="0" indent="0" algn="ctr" defTabSz="711200">
            <a:lnSpc>
              <a:spcPct val="90000"/>
            </a:lnSpc>
            <a:spcBef>
              <a:spcPct val="0"/>
            </a:spcBef>
            <a:spcAft>
              <a:spcPct val="35000"/>
            </a:spcAft>
            <a:buNone/>
          </a:pPr>
          <a:r>
            <a:rPr lang="en-AU" sz="1600" kern="1200"/>
            <a:t>(Business)</a:t>
          </a:r>
        </a:p>
      </dsp:txBody>
      <dsp:txXfrm>
        <a:off x="4461475" y="2680217"/>
        <a:ext cx="1606140" cy="940281"/>
      </dsp:txXfrm>
    </dsp:sp>
    <dsp:sp modelId="{C11AA0D3-7438-4794-9371-DF4F4DBDEC3A}">
      <dsp:nvSpPr>
        <dsp:cNvPr id="0" name=""/>
        <dsp:cNvSpPr/>
      </dsp:nvSpPr>
      <dsp:spPr>
        <a:xfrm>
          <a:off x="4772358" y="4069517"/>
          <a:ext cx="2206772" cy="149818"/>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1B0D4AA4-BFB2-4CA6-9CD7-736D8DA7CF5D}">
      <dsp:nvSpPr>
        <dsp:cNvPr id="0" name=""/>
        <dsp:cNvSpPr/>
      </dsp:nvSpPr>
      <dsp:spPr>
        <a:xfrm>
          <a:off x="4432222" y="3899449"/>
          <a:ext cx="1664646" cy="998787"/>
        </a:xfrm>
        <a:prstGeom prst="roundRect">
          <a:avLst>
            <a:gd name="adj" fmla="val 10000"/>
          </a:avLst>
        </a:prstGeom>
        <a:solidFill>
          <a:srgbClr val="1EAA5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AU" sz="1600" kern="1200"/>
            <a:t>OCM comms</a:t>
          </a:r>
        </a:p>
        <a:p>
          <a:pPr marL="0" lvl="0" indent="0" algn="ctr" defTabSz="711200">
            <a:lnSpc>
              <a:spcPct val="90000"/>
            </a:lnSpc>
            <a:spcBef>
              <a:spcPct val="0"/>
            </a:spcBef>
            <a:spcAft>
              <a:spcPct val="35000"/>
            </a:spcAft>
            <a:buNone/>
          </a:pPr>
          <a:r>
            <a:rPr lang="en-AU" sz="1600" kern="1200"/>
            <a:t>(Catherine)</a:t>
          </a:r>
        </a:p>
      </dsp:txBody>
      <dsp:txXfrm>
        <a:off x="4461475" y="3928702"/>
        <a:ext cx="1606140" cy="940281"/>
      </dsp:txXfrm>
    </dsp:sp>
    <dsp:sp modelId="{82E0F1D7-4AAC-4DF1-8F97-A831A597877A}">
      <dsp:nvSpPr>
        <dsp:cNvPr id="0" name=""/>
        <dsp:cNvSpPr/>
      </dsp:nvSpPr>
      <dsp:spPr>
        <a:xfrm>
          <a:off x="6646201" y="3899449"/>
          <a:ext cx="1664646" cy="998787"/>
        </a:xfrm>
        <a:prstGeom prst="roundRect">
          <a:avLst>
            <a:gd name="adj" fmla="val 10000"/>
          </a:avLst>
        </a:prstGeom>
        <a:solidFill>
          <a:srgbClr val="1EAA5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AU" sz="1600" kern="1200"/>
            <a:t>Cutover</a:t>
          </a:r>
        </a:p>
        <a:p>
          <a:pPr marL="0" lvl="0" indent="0" algn="ctr" defTabSz="711200">
            <a:lnSpc>
              <a:spcPct val="90000"/>
            </a:lnSpc>
            <a:spcBef>
              <a:spcPct val="0"/>
            </a:spcBef>
            <a:spcAft>
              <a:spcPct val="35000"/>
            </a:spcAft>
            <a:buNone/>
          </a:pPr>
          <a:r>
            <a:rPr lang="en-AU" sz="1600" kern="1200"/>
            <a:t>(Avanade)</a:t>
          </a:r>
        </a:p>
      </dsp:txBody>
      <dsp:txXfrm>
        <a:off x="6675454" y="3928702"/>
        <a:ext cx="1606140" cy="94028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A84F223-8093-450D-B6E7-D7483F396FD5}">
      <dsp:nvSpPr>
        <dsp:cNvPr id="0" name=""/>
        <dsp:cNvSpPr/>
      </dsp:nvSpPr>
      <dsp:spPr>
        <a:xfrm>
          <a:off x="0" y="78551"/>
          <a:ext cx="1684734" cy="673893"/>
        </a:xfrm>
        <a:prstGeom prst="chevron">
          <a:avLst/>
        </a:prstGeom>
        <a:solidFill>
          <a:srgbClr val="CE056A">
            <a:hueOff val="0"/>
            <a:satOff val="0"/>
            <a:lumOff val="0"/>
            <a:alphaOff val="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a:lnSpc>
              <a:spcPct val="90000"/>
            </a:lnSpc>
            <a:spcBef>
              <a:spcPct val="0"/>
            </a:spcBef>
            <a:spcAft>
              <a:spcPct val="35000"/>
            </a:spcAft>
            <a:buNone/>
          </a:pPr>
          <a:r>
            <a:rPr lang="en-AU" sz="1300" kern="1200">
              <a:solidFill>
                <a:sysClr val="window" lastClr="FFFFFF"/>
              </a:solidFill>
              <a:latin typeface="Segoe UI"/>
              <a:ea typeface="+mn-ea"/>
              <a:cs typeface="+mn-cs"/>
            </a:rPr>
            <a:t>Ship Databox</a:t>
          </a:r>
        </a:p>
      </dsp:txBody>
      <dsp:txXfrm>
        <a:off x="336947" y="78551"/>
        <a:ext cx="1010841" cy="673893"/>
      </dsp:txXfrm>
    </dsp:sp>
    <dsp:sp modelId="{D0DFDFF5-0720-4D5A-AE2B-AB906B10209C}">
      <dsp:nvSpPr>
        <dsp:cNvPr id="0" name=""/>
        <dsp:cNvSpPr/>
      </dsp:nvSpPr>
      <dsp:spPr>
        <a:xfrm>
          <a:off x="1516260" y="78551"/>
          <a:ext cx="1684734" cy="673893"/>
        </a:xfrm>
        <a:prstGeom prst="chevron">
          <a:avLst/>
        </a:prstGeom>
        <a:solidFill>
          <a:srgbClr val="CE056A">
            <a:hueOff val="-3298518"/>
            <a:satOff val="791"/>
            <a:lumOff val="-360"/>
            <a:alphaOff val="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a:lnSpc>
              <a:spcPct val="90000"/>
            </a:lnSpc>
            <a:spcBef>
              <a:spcPct val="0"/>
            </a:spcBef>
            <a:spcAft>
              <a:spcPct val="35000"/>
            </a:spcAft>
            <a:buNone/>
          </a:pPr>
          <a:r>
            <a:rPr lang="en-AU" sz="1300" kern="1200">
              <a:solidFill>
                <a:sysClr val="window" lastClr="FFFFFF"/>
              </a:solidFill>
              <a:latin typeface="Segoe UI"/>
              <a:ea typeface="+mn-ea"/>
              <a:cs typeface="+mn-cs"/>
            </a:rPr>
            <a:t>Copy Data to Databox</a:t>
          </a:r>
        </a:p>
      </dsp:txBody>
      <dsp:txXfrm>
        <a:off x="1853207" y="78551"/>
        <a:ext cx="1010841" cy="673893"/>
      </dsp:txXfrm>
    </dsp:sp>
    <dsp:sp modelId="{8927D97B-85AE-41D1-9373-26B453443068}">
      <dsp:nvSpPr>
        <dsp:cNvPr id="0" name=""/>
        <dsp:cNvSpPr/>
      </dsp:nvSpPr>
      <dsp:spPr>
        <a:xfrm>
          <a:off x="3032521" y="78551"/>
          <a:ext cx="1684734" cy="673893"/>
        </a:xfrm>
        <a:prstGeom prst="chevron">
          <a:avLst/>
        </a:prstGeom>
        <a:solidFill>
          <a:srgbClr val="CE056A">
            <a:hueOff val="-6597036"/>
            <a:satOff val="1582"/>
            <a:lumOff val="-719"/>
            <a:alphaOff val="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a:lnSpc>
              <a:spcPct val="90000"/>
            </a:lnSpc>
            <a:spcBef>
              <a:spcPct val="0"/>
            </a:spcBef>
            <a:spcAft>
              <a:spcPct val="35000"/>
            </a:spcAft>
            <a:buNone/>
          </a:pPr>
          <a:r>
            <a:rPr lang="en-AU" sz="1300" kern="1200">
              <a:solidFill>
                <a:sysClr val="window" lastClr="FFFFFF"/>
              </a:solidFill>
              <a:latin typeface="Segoe UI"/>
              <a:ea typeface="+mn-ea"/>
              <a:cs typeface="+mn-cs"/>
            </a:rPr>
            <a:t>Ship Databox</a:t>
          </a:r>
        </a:p>
      </dsp:txBody>
      <dsp:txXfrm>
        <a:off x="3369468" y="78551"/>
        <a:ext cx="1010841" cy="673893"/>
      </dsp:txXfrm>
    </dsp:sp>
    <dsp:sp modelId="{65933CAB-1D34-46F0-85EF-A98E7F927007}">
      <dsp:nvSpPr>
        <dsp:cNvPr id="0" name=""/>
        <dsp:cNvSpPr/>
      </dsp:nvSpPr>
      <dsp:spPr>
        <a:xfrm>
          <a:off x="4548782" y="78551"/>
          <a:ext cx="1684734" cy="673893"/>
        </a:xfrm>
        <a:prstGeom prst="chevron">
          <a:avLst/>
        </a:prstGeom>
        <a:solidFill>
          <a:srgbClr val="CE056A">
            <a:hueOff val="-9895554"/>
            <a:satOff val="2373"/>
            <a:lumOff val="-1079"/>
            <a:alphaOff val="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a:lnSpc>
              <a:spcPct val="90000"/>
            </a:lnSpc>
            <a:spcBef>
              <a:spcPct val="0"/>
            </a:spcBef>
            <a:spcAft>
              <a:spcPct val="35000"/>
            </a:spcAft>
            <a:buNone/>
          </a:pPr>
          <a:r>
            <a:rPr lang="en-AU" sz="1300" kern="1200" dirty="0">
              <a:solidFill>
                <a:sysClr val="window" lastClr="FFFFFF"/>
              </a:solidFill>
              <a:latin typeface="Segoe UI"/>
              <a:ea typeface="+mn-ea"/>
              <a:cs typeface="+mn-cs"/>
            </a:rPr>
            <a:t>Ingest Data to Azure</a:t>
          </a:r>
        </a:p>
      </dsp:txBody>
      <dsp:txXfrm>
        <a:off x="4885729" y="78551"/>
        <a:ext cx="1010841" cy="673893"/>
      </dsp:txXfrm>
    </dsp:sp>
    <dsp:sp modelId="{433BCCD6-B77B-44A0-B43E-62663F2B7AAD}">
      <dsp:nvSpPr>
        <dsp:cNvPr id="0" name=""/>
        <dsp:cNvSpPr/>
      </dsp:nvSpPr>
      <dsp:spPr>
        <a:xfrm>
          <a:off x="6065043" y="78551"/>
          <a:ext cx="1684734" cy="673893"/>
        </a:xfrm>
        <a:prstGeom prst="chevron">
          <a:avLst/>
        </a:prstGeom>
        <a:solidFill>
          <a:srgbClr val="CE056A">
            <a:hueOff val="-13194073"/>
            <a:satOff val="3165"/>
            <a:lumOff val="-1439"/>
            <a:alphaOff val="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a:lnSpc>
              <a:spcPct val="90000"/>
            </a:lnSpc>
            <a:spcBef>
              <a:spcPct val="0"/>
            </a:spcBef>
            <a:spcAft>
              <a:spcPct val="35000"/>
            </a:spcAft>
            <a:buNone/>
          </a:pPr>
          <a:r>
            <a:rPr lang="en-AU" sz="1300" kern="1200">
              <a:solidFill>
                <a:sysClr val="window" lastClr="FFFFFF"/>
              </a:solidFill>
              <a:latin typeface="Segoe UI"/>
              <a:ea typeface="+mn-ea"/>
              <a:cs typeface="+mn-cs"/>
            </a:rPr>
            <a:t>Unzip Data</a:t>
          </a:r>
        </a:p>
      </dsp:txBody>
      <dsp:txXfrm>
        <a:off x="6401990" y="78551"/>
        <a:ext cx="1010841" cy="673893"/>
      </dsp:txXfrm>
    </dsp:sp>
    <dsp:sp modelId="{D21BFBC6-B5C5-4E93-B3A8-18D9327C682B}">
      <dsp:nvSpPr>
        <dsp:cNvPr id="0" name=""/>
        <dsp:cNvSpPr/>
      </dsp:nvSpPr>
      <dsp:spPr>
        <a:xfrm>
          <a:off x="7581304" y="78551"/>
          <a:ext cx="1684734" cy="673893"/>
        </a:xfrm>
        <a:prstGeom prst="chevron">
          <a:avLst/>
        </a:prstGeom>
        <a:solidFill>
          <a:srgbClr val="CE056A">
            <a:hueOff val="-16492590"/>
            <a:satOff val="3956"/>
            <a:lumOff val="-1798"/>
            <a:alphaOff val="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a:lnSpc>
              <a:spcPct val="90000"/>
            </a:lnSpc>
            <a:spcBef>
              <a:spcPct val="0"/>
            </a:spcBef>
            <a:spcAft>
              <a:spcPct val="35000"/>
            </a:spcAft>
            <a:buNone/>
          </a:pPr>
          <a:r>
            <a:rPr lang="en-AU" sz="1300" kern="1200" dirty="0">
              <a:solidFill>
                <a:sysClr val="window" lastClr="FFFFFF"/>
              </a:solidFill>
              <a:latin typeface="Segoe UI"/>
              <a:ea typeface="+mn-ea"/>
              <a:cs typeface="+mn-cs"/>
            </a:rPr>
            <a:t>Data Verification &amp; Mapping</a:t>
          </a:r>
        </a:p>
      </dsp:txBody>
      <dsp:txXfrm>
        <a:off x="7918251" y="78551"/>
        <a:ext cx="1010841" cy="673893"/>
      </dsp:txXfrm>
    </dsp:sp>
    <dsp:sp modelId="{5BA42F1C-EC71-400D-BA38-0D1D57C95F34}">
      <dsp:nvSpPr>
        <dsp:cNvPr id="0" name=""/>
        <dsp:cNvSpPr/>
      </dsp:nvSpPr>
      <dsp:spPr>
        <a:xfrm>
          <a:off x="9097565" y="78551"/>
          <a:ext cx="1684734" cy="673893"/>
        </a:xfrm>
        <a:prstGeom prst="chevron">
          <a:avLst/>
        </a:prstGeom>
        <a:solidFill>
          <a:srgbClr val="CE056A">
            <a:hueOff val="-19791108"/>
            <a:satOff val="4747"/>
            <a:lumOff val="-2158"/>
            <a:alphaOff val="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a:lnSpc>
              <a:spcPct val="90000"/>
            </a:lnSpc>
            <a:spcBef>
              <a:spcPct val="0"/>
            </a:spcBef>
            <a:spcAft>
              <a:spcPct val="35000"/>
            </a:spcAft>
            <a:buNone/>
          </a:pPr>
          <a:r>
            <a:rPr lang="en-AU" sz="1300" kern="1200">
              <a:solidFill>
                <a:sysClr val="window" lastClr="FFFFFF"/>
              </a:solidFill>
              <a:latin typeface="Segoe UI"/>
              <a:ea typeface="+mn-ea"/>
              <a:cs typeface="+mn-cs"/>
            </a:rPr>
            <a:t>Data Transfer to O365</a:t>
          </a:r>
        </a:p>
      </dsp:txBody>
      <dsp:txXfrm>
        <a:off x="9434512" y="78551"/>
        <a:ext cx="1010841" cy="67389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A84F223-8093-450D-B6E7-D7483F396FD5}">
      <dsp:nvSpPr>
        <dsp:cNvPr id="0" name=""/>
        <dsp:cNvSpPr/>
      </dsp:nvSpPr>
      <dsp:spPr>
        <a:xfrm>
          <a:off x="0" y="0"/>
          <a:ext cx="1684734" cy="470799"/>
        </a:xfrm>
        <a:prstGeom prst="chevron">
          <a:avLst/>
        </a:prstGeom>
        <a:solidFill>
          <a:srgbClr val="CE056A">
            <a:hueOff val="0"/>
            <a:satOff val="0"/>
            <a:lumOff val="0"/>
            <a:alphaOff val="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AU" sz="1200" kern="1200">
              <a:solidFill>
                <a:sysClr val="window" lastClr="FFFFFF"/>
              </a:solidFill>
              <a:latin typeface="Segoe UI"/>
              <a:ea typeface="+mn-ea"/>
              <a:cs typeface="+mn-cs"/>
            </a:rPr>
            <a:t>  CFS</a:t>
          </a:r>
        </a:p>
        <a:p>
          <a:pPr marL="0" lvl="0" indent="0" algn="ctr" defTabSz="533400">
            <a:lnSpc>
              <a:spcPct val="90000"/>
            </a:lnSpc>
            <a:spcBef>
              <a:spcPct val="0"/>
            </a:spcBef>
            <a:spcAft>
              <a:spcPct val="35000"/>
            </a:spcAft>
            <a:buNone/>
          </a:pPr>
          <a:r>
            <a:rPr lang="en-AU" sz="1200" kern="1200">
              <a:solidFill>
                <a:sysClr val="window" lastClr="FFFFFF"/>
              </a:solidFill>
              <a:latin typeface="Segoe UI"/>
              <a:ea typeface="+mn-ea"/>
              <a:cs typeface="+mn-cs"/>
            </a:rPr>
            <a:t>(John S)</a:t>
          </a:r>
        </a:p>
      </dsp:txBody>
      <dsp:txXfrm>
        <a:off x="235400" y="0"/>
        <a:ext cx="1213935" cy="470799"/>
      </dsp:txXfrm>
    </dsp:sp>
    <dsp:sp modelId="{D0DFDFF5-0720-4D5A-AE2B-AB906B10209C}">
      <dsp:nvSpPr>
        <dsp:cNvPr id="0" name=""/>
        <dsp:cNvSpPr/>
      </dsp:nvSpPr>
      <dsp:spPr>
        <a:xfrm>
          <a:off x="1516260" y="0"/>
          <a:ext cx="1684734" cy="470799"/>
        </a:xfrm>
        <a:prstGeom prst="chevron">
          <a:avLst/>
        </a:prstGeom>
        <a:solidFill>
          <a:srgbClr val="CE056A">
            <a:hueOff val="-3298518"/>
            <a:satOff val="791"/>
            <a:lumOff val="-360"/>
            <a:alphaOff val="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AU" sz="1200" kern="1200">
              <a:solidFill>
                <a:sysClr val="window" lastClr="FFFFFF"/>
              </a:solidFill>
              <a:latin typeface="Segoe UI"/>
              <a:ea typeface="+mn-ea"/>
              <a:cs typeface="+mn-cs"/>
            </a:rPr>
            <a:t>  CBA</a:t>
          </a:r>
        </a:p>
        <a:p>
          <a:pPr marL="0" lvl="0" indent="0" algn="ctr" defTabSz="533400">
            <a:lnSpc>
              <a:spcPct val="90000"/>
            </a:lnSpc>
            <a:spcBef>
              <a:spcPct val="0"/>
            </a:spcBef>
            <a:spcAft>
              <a:spcPct val="35000"/>
            </a:spcAft>
            <a:buNone/>
          </a:pPr>
          <a:r>
            <a:rPr lang="en-AU" sz="1200" kern="1200">
              <a:solidFill>
                <a:sysClr val="window" lastClr="FFFFFF"/>
              </a:solidFill>
              <a:latin typeface="Segoe UI"/>
              <a:ea typeface="+mn-ea"/>
              <a:cs typeface="+mn-cs"/>
            </a:rPr>
            <a:t>(Data Factory)</a:t>
          </a:r>
        </a:p>
      </dsp:txBody>
      <dsp:txXfrm>
        <a:off x="1751660" y="0"/>
        <a:ext cx="1213935" cy="470799"/>
      </dsp:txXfrm>
    </dsp:sp>
    <dsp:sp modelId="{8927D97B-85AE-41D1-9373-26B453443068}">
      <dsp:nvSpPr>
        <dsp:cNvPr id="0" name=""/>
        <dsp:cNvSpPr/>
      </dsp:nvSpPr>
      <dsp:spPr>
        <a:xfrm>
          <a:off x="3032521" y="0"/>
          <a:ext cx="1684734" cy="470799"/>
        </a:xfrm>
        <a:prstGeom prst="chevron">
          <a:avLst/>
        </a:prstGeom>
        <a:solidFill>
          <a:srgbClr val="CE056A">
            <a:hueOff val="-6597036"/>
            <a:satOff val="1582"/>
            <a:lumOff val="-719"/>
            <a:alphaOff val="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AU" sz="1200" kern="1200">
              <a:solidFill>
                <a:sysClr val="window" lastClr="FFFFFF"/>
              </a:solidFill>
              <a:latin typeface="Segoe UI"/>
              <a:ea typeface="+mn-ea"/>
              <a:cs typeface="+mn-cs"/>
            </a:rPr>
            <a:t> CBA</a:t>
          </a:r>
        </a:p>
      </dsp:txBody>
      <dsp:txXfrm>
        <a:off x="3267921" y="0"/>
        <a:ext cx="1213935" cy="470799"/>
      </dsp:txXfrm>
    </dsp:sp>
    <dsp:sp modelId="{65933CAB-1D34-46F0-85EF-A98E7F927007}">
      <dsp:nvSpPr>
        <dsp:cNvPr id="0" name=""/>
        <dsp:cNvSpPr/>
      </dsp:nvSpPr>
      <dsp:spPr>
        <a:xfrm>
          <a:off x="4548782" y="0"/>
          <a:ext cx="1684734" cy="470799"/>
        </a:xfrm>
        <a:prstGeom prst="chevron">
          <a:avLst/>
        </a:prstGeom>
        <a:solidFill>
          <a:srgbClr val="CE056A">
            <a:hueOff val="-9895554"/>
            <a:satOff val="2373"/>
            <a:lumOff val="-1079"/>
            <a:alphaOff val="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AU" sz="1200" kern="1200" dirty="0">
              <a:solidFill>
                <a:sysClr val="window" lastClr="FFFFFF"/>
              </a:solidFill>
              <a:latin typeface="Segoe UI"/>
              <a:ea typeface="+mn-ea"/>
              <a:cs typeface="+mn-cs"/>
            </a:rPr>
            <a:t> MSFT</a:t>
          </a:r>
        </a:p>
      </dsp:txBody>
      <dsp:txXfrm>
        <a:off x="4784182" y="0"/>
        <a:ext cx="1213935" cy="470799"/>
      </dsp:txXfrm>
    </dsp:sp>
    <dsp:sp modelId="{433BCCD6-B77B-44A0-B43E-62663F2B7AAD}">
      <dsp:nvSpPr>
        <dsp:cNvPr id="0" name=""/>
        <dsp:cNvSpPr/>
      </dsp:nvSpPr>
      <dsp:spPr>
        <a:xfrm>
          <a:off x="6065043" y="0"/>
          <a:ext cx="1684734" cy="470799"/>
        </a:xfrm>
        <a:prstGeom prst="chevron">
          <a:avLst/>
        </a:prstGeom>
        <a:solidFill>
          <a:srgbClr val="CE056A">
            <a:hueOff val="-13194073"/>
            <a:satOff val="3165"/>
            <a:lumOff val="-1439"/>
            <a:alphaOff val="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AU" sz="1200" kern="1200">
              <a:solidFill>
                <a:sysClr val="window" lastClr="FFFFFF"/>
              </a:solidFill>
              <a:latin typeface="Segoe UI"/>
              <a:ea typeface="+mn-ea"/>
              <a:cs typeface="+mn-cs"/>
            </a:rPr>
            <a:t>Avanade</a:t>
          </a:r>
          <a:endParaRPr lang="en-AU" sz="1200" b="1" kern="1200">
            <a:solidFill>
              <a:sysClr val="window" lastClr="FFFFFF"/>
            </a:solidFill>
            <a:latin typeface="Segoe UI"/>
            <a:ea typeface="+mn-ea"/>
            <a:cs typeface="+mn-cs"/>
          </a:endParaRPr>
        </a:p>
      </dsp:txBody>
      <dsp:txXfrm>
        <a:off x="6300443" y="0"/>
        <a:ext cx="1213935" cy="470799"/>
      </dsp:txXfrm>
    </dsp:sp>
    <dsp:sp modelId="{D21BFBC6-B5C5-4E93-B3A8-18D9327C682B}">
      <dsp:nvSpPr>
        <dsp:cNvPr id="0" name=""/>
        <dsp:cNvSpPr/>
      </dsp:nvSpPr>
      <dsp:spPr>
        <a:xfrm>
          <a:off x="7581304" y="0"/>
          <a:ext cx="1684734" cy="470799"/>
        </a:xfrm>
        <a:prstGeom prst="chevron">
          <a:avLst/>
        </a:prstGeom>
        <a:solidFill>
          <a:srgbClr val="CE056A">
            <a:hueOff val="-16492590"/>
            <a:satOff val="3956"/>
            <a:lumOff val="-1798"/>
            <a:alphaOff val="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AU" sz="1200" kern="1200">
              <a:solidFill>
                <a:sysClr val="window" lastClr="FFFFFF"/>
              </a:solidFill>
              <a:latin typeface="Segoe UI"/>
              <a:ea typeface="+mn-ea"/>
              <a:cs typeface="+mn-cs"/>
            </a:rPr>
            <a:t>  Avanade</a:t>
          </a:r>
        </a:p>
      </dsp:txBody>
      <dsp:txXfrm>
        <a:off x="7816704" y="0"/>
        <a:ext cx="1213935" cy="470799"/>
      </dsp:txXfrm>
    </dsp:sp>
    <dsp:sp modelId="{5BA42F1C-EC71-400D-BA38-0D1D57C95F34}">
      <dsp:nvSpPr>
        <dsp:cNvPr id="0" name=""/>
        <dsp:cNvSpPr/>
      </dsp:nvSpPr>
      <dsp:spPr>
        <a:xfrm>
          <a:off x="9097565" y="0"/>
          <a:ext cx="1684734" cy="470799"/>
        </a:xfrm>
        <a:prstGeom prst="chevron">
          <a:avLst/>
        </a:prstGeom>
        <a:solidFill>
          <a:srgbClr val="CE056A">
            <a:hueOff val="-19791108"/>
            <a:satOff val="4747"/>
            <a:lumOff val="-2158"/>
            <a:alphaOff val="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AU" sz="1200" kern="1200">
              <a:solidFill>
                <a:sysClr val="window" lastClr="FFFFFF"/>
              </a:solidFill>
              <a:latin typeface="Segoe UI"/>
              <a:ea typeface="+mn-ea"/>
              <a:cs typeface="+mn-cs"/>
            </a:rPr>
            <a:t>  Avanade</a:t>
          </a:r>
        </a:p>
      </dsp:txBody>
      <dsp:txXfrm>
        <a:off x="9332965" y="0"/>
        <a:ext cx="1213935" cy="470799"/>
      </dsp:txXfrm>
    </dsp:sp>
  </dsp:spTree>
</dsp:drawing>
</file>

<file path=ppt/diagrams/layout1.xml><?xml version="1.0" encoding="utf-8"?>
<dgm:layoutDef xmlns:dgm="http://schemas.openxmlformats.org/drawingml/2006/diagram" xmlns:a="http://schemas.openxmlformats.org/drawingml/2006/main" uniqueId="urn:microsoft.com/office/officeart/2005/8/layout/bProcess4">
  <dgm:title val=""/>
  <dgm:desc val=""/>
  <dgm:catLst>
    <dgm:cat type="process" pri="19000"/>
  </dgm:catLst>
  <dgm:sampData>
    <dgm:dataModel>
      <dgm:ptLst>
        <dgm:pt modelId="0" type="doc"/>
        <dgm:pt modelId="1">
          <dgm:prSet phldr="1"/>
        </dgm:pt>
        <dgm:pt modelId="2">
          <dgm:prSet phldr="1"/>
        </dgm:pt>
        <dgm:pt modelId="3">
          <dgm:prSet phldr="1"/>
        </dgm:pt>
        <dgm:pt modelId="4">
          <dgm:prSet phldr="1"/>
        </dgm:pt>
        <dgm:pt modelId="5">
          <dgm:prSet phldr="1"/>
        </dgm:pt>
        <dgm:pt modelId="6">
          <dgm:prSet phldr="1"/>
        </dgm:pt>
        <dgm:pt modelId="7">
          <dgm:prSet phldr="1"/>
        </dgm:pt>
        <dgm:pt modelId="8">
          <dgm:prSet phldr="1"/>
        </dgm:pt>
        <dgm:pt modelId="9">
          <dgm:prSet phldr="1"/>
        </dgm:pt>
      </dgm:ptLst>
      <dgm:cxnLst>
        <dgm:cxn modelId="10" srcId="0" destId="1" srcOrd="0" destOrd="0"/>
        <dgm:cxn modelId="11" srcId="0" destId="2" srcOrd="1" destOrd="0"/>
        <dgm:cxn modelId="12" srcId="0" destId="3" srcOrd="2" destOrd="0"/>
        <dgm:cxn modelId="13" srcId="0" destId="4" srcOrd="3" destOrd="0"/>
        <dgm:cxn modelId="14" srcId="0" destId="5" srcOrd="4" destOrd="0"/>
        <dgm:cxn modelId="15" srcId="0" destId="6" srcOrd="5" destOrd="0"/>
        <dgm:cxn modelId="16" srcId="0" destId="7" srcOrd="6" destOrd="0"/>
        <dgm:cxn modelId="17" srcId="0" destId="8" srcOrd="7" destOrd="0"/>
        <dgm:cxn modelId="18" srcId="0" destId="9" srcOrd="8"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dgm:varLst>
    <dgm:choose name="Name1">
      <dgm:if name="Name2" func="var" arg="dir" op="equ" val="norm">
        <dgm:alg type="snake">
          <dgm:param type="grDir" val="tL"/>
          <dgm:param type="flowDir" val="col"/>
          <dgm:param type="contDir" val="revDir"/>
          <dgm:param type="bkpt" val="bal"/>
        </dgm:alg>
      </dgm:if>
      <dgm:else name="Name3">
        <dgm:alg type="snake">
          <dgm:param type="grDir" val="tR"/>
          <dgm:param type="flowDir" val="col"/>
          <dgm:param type="contDir" val="revDir"/>
          <dgm:param type="bkpt" val="bal"/>
        </dgm:alg>
      </dgm:else>
    </dgm:choose>
    <dgm:shape xmlns:r="http://schemas.openxmlformats.org/officeDocument/2006/relationships" r:blip="">
      <dgm:adjLst/>
    </dgm:shape>
    <dgm:presOf/>
    <dgm:constrLst>
      <dgm:constr type="w" for="ch" forName="compNode" refType="w"/>
      <dgm:constr type="h" for="ch" forName="compNode" refType="w" fact="0.6"/>
      <dgm:constr type="h" for="ch" forName="sibTrans" refType="h" refFor="ch" refForName="compNode" op="equ" fact="0.25"/>
      <dgm:constr type="sp" refType="w" fact="0.33"/>
      <dgm:constr type="primFontSz" for="des" forName="node" op="equ" val="65"/>
    </dgm:constrLst>
    <dgm:ruleLst/>
    <dgm:forEach name="nodesForEach" axis="ch" ptType="node">
      <dgm:layoutNode name="compNode">
        <dgm:alg type="composite"/>
        <dgm:shape xmlns:r="http://schemas.openxmlformats.org/officeDocument/2006/relationships" r:blip="">
          <dgm:adjLst/>
        </dgm:shape>
        <dgm:presOf/>
        <dgm:choose name="Name4">
          <dgm:if name="Name5" axis="self" func="var" arg="dir" op="equ" val="norm">
            <dgm:constrLst>
              <dgm:constr type="l" for="ch" forName="dummyConnPt" refType="w" fact="0.2"/>
              <dgm:constr type="t" for="ch" forName="dummyConnPt" refType="w" fact="0.145"/>
              <dgm:constr type="l" for="ch" forName="node"/>
              <dgm:constr type="t" for="ch" forName="node"/>
              <dgm:constr type="h" for="ch" forName="node" refType="h"/>
              <dgm:constr type="w" for="ch" forName="node" refType="w"/>
            </dgm:constrLst>
          </dgm:if>
          <dgm:else name="Name6">
            <dgm:constrLst>
              <dgm:constr type="l" for="ch" forName="dummyConnPt" refType="w" fact="0.8"/>
              <dgm:constr type="t" for="ch" forName="dummyConnPt" refType="w" fact="0.145"/>
              <dgm:constr type="l" for="ch" forName="node"/>
              <dgm:constr type="t" for="ch" forName="node"/>
              <dgm:constr type="h" for="ch" forName="node" refType="h"/>
              <dgm:constr type="w" for="ch" forName="node" refType="w"/>
            </dgm:constrLst>
          </dgm:else>
        </dgm:choose>
        <dgm:ruleLst/>
        <dgm:layoutNode name="dummyConnPt" styleLbl="node1" moveWith="node">
          <dgm:alg type="sp"/>
          <dgm:shape xmlns:r="http://schemas.openxmlformats.org/officeDocument/2006/relationships" r:blip="">
            <dgm:adjLst/>
          </dgm:shape>
          <dgm:presOf/>
          <dgm:constrLst>
            <dgm:constr type="w" val="1"/>
            <dgm:constr type="h" val="1"/>
          </dgm:constrLst>
          <dgm:ruleLst/>
        </dgm:layout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 type="primFontSz" val="65"/>
          </dgm:constrLst>
          <dgm:ruleLst>
            <dgm:rule type="primFontSz" val="5" fact="NaN" max="NaN"/>
          </dgm:ruleLst>
        </dgm:layoutNode>
      </dgm:layoutNode>
      <dgm:forEach name="sibTransForEach" axis="followSib" cnt="1">
        <dgm:layoutNode name="sibTrans" styleLbl="bgSibTrans2D1">
          <dgm:choose name="Name7">
            <dgm:if name="Name8" axis="self" func="var" arg="dir" op="equ" val="norm">
              <dgm:alg type="conn">
                <dgm:param type="srcNode" val="dummyConnPt"/>
                <dgm:param type="dstNode" val="dummyConnPt"/>
                <dgm:param type="begPts" val="bCtr, midR, tCtr"/>
                <dgm:param type="endPts" val="tCtr, midL, bCtr"/>
                <dgm:param type="begSty" val="noArr"/>
                <dgm:param type="endSty" val="noArr"/>
              </dgm:alg>
            </dgm:if>
            <dgm:else name="Name9">
              <dgm:alg type="conn">
                <dgm:param type="srcNode" val="dummyConnPt"/>
                <dgm:param type="dstNode" val="dummyConnPt"/>
                <dgm:param type="begPts" val="bCtr, midL, tCtr"/>
                <dgm:param type="endPts" val="tCtr, midR, bCtr"/>
                <dgm:param type="begSty" val="noArr"/>
                <dgm:param type="endSty" val="noArr"/>
              </dgm:alg>
            </dgm:else>
          </dgm:choose>
          <dgm:shape xmlns:r="http://schemas.openxmlformats.org/officeDocument/2006/relationships" type="conn" r:blip="" zOrderOff="-2">
            <dgm:adjLst/>
          </dgm:shape>
          <dgm:presOf axis="self"/>
          <dgm:constrLst>
            <dgm:constr type="begPad"/>
            <dgm:constr type="endPad"/>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bProcess4">
  <dgm:title val=""/>
  <dgm:desc val=""/>
  <dgm:catLst>
    <dgm:cat type="process" pri="19000"/>
  </dgm:catLst>
  <dgm:sampData>
    <dgm:dataModel>
      <dgm:ptLst>
        <dgm:pt modelId="0" type="doc"/>
        <dgm:pt modelId="1">
          <dgm:prSet phldr="1"/>
        </dgm:pt>
        <dgm:pt modelId="2">
          <dgm:prSet phldr="1"/>
        </dgm:pt>
        <dgm:pt modelId="3">
          <dgm:prSet phldr="1"/>
        </dgm:pt>
        <dgm:pt modelId="4">
          <dgm:prSet phldr="1"/>
        </dgm:pt>
        <dgm:pt modelId="5">
          <dgm:prSet phldr="1"/>
        </dgm:pt>
        <dgm:pt modelId="6">
          <dgm:prSet phldr="1"/>
        </dgm:pt>
        <dgm:pt modelId="7">
          <dgm:prSet phldr="1"/>
        </dgm:pt>
        <dgm:pt modelId="8">
          <dgm:prSet phldr="1"/>
        </dgm:pt>
        <dgm:pt modelId="9">
          <dgm:prSet phldr="1"/>
        </dgm:pt>
      </dgm:ptLst>
      <dgm:cxnLst>
        <dgm:cxn modelId="10" srcId="0" destId="1" srcOrd="0" destOrd="0"/>
        <dgm:cxn modelId="11" srcId="0" destId="2" srcOrd="1" destOrd="0"/>
        <dgm:cxn modelId="12" srcId="0" destId="3" srcOrd="2" destOrd="0"/>
        <dgm:cxn modelId="13" srcId="0" destId="4" srcOrd="3" destOrd="0"/>
        <dgm:cxn modelId="14" srcId="0" destId="5" srcOrd="4" destOrd="0"/>
        <dgm:cxn modelId="15" srcId="0" destId="6" srcOrd="5" destOrd="0"/>
        <dgm:cxn modelId="16" srcId="0" destId="7" srcOrd="6" destOrd="0"/>
        <dgm:cxn modelId="17" srcId="0" destId="8" srcOrd="7" destOrd="0"/>
        <dgm:cxn modelId="18" srcId="0" destId="9" srcOrd="8"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dgm:varLst>
    <dgm:choose name="Name1">
      <dgm:if name="Name2" func="var" arg="dir" op="equ" val="norm">
        <dgm:alg type="snake">
          <dgm:param type="grDir" val="tL"/>
          <dgm:param type="flowDir" val="col"/>
          <dgm:param type="contDir" val="revDir"/>
          <dgm:param type="bkpt" val="bal"/>
        </dgm:alg>
      </dgm:if>
      <dgm:else name="Name3">
        <dgm:alg type="snake">
          <dgm:param type="grDir" val="tR"/>
          <dgm:param type="flowDir" val="col"/>
          <dgm:param type="contDir" val="revDir"/>
          <dgm:param type="bkpt" val="bal"/>
        </dgm:alg>
      </dgm:else>
    </dgm:choose>
    <dgm:shape xmlns:r="http://schemas.openxmlformats.org/officeDocument/2006/relationships" r:blip="">
      <dgm:adjLst/>
    </dgm:shape>
    <dgm:presOf/>
    <dgm:constrLst>
      <dgm:constr type="w" for="ch" forName="compNode" refType="w"/>
      <dgm:constr type="h" for="ch" forName="compNode" refType="w" fact="0.6"/>
      <dgm:constr type="h" for="ch" forName="sibTrans" refType="h" refFor="ch" refForName="compNode" op="equ" fact="0.25"/>
      <dgm:constr type="sp" refType="w" fact="0.33"/>
      <dgm:constr type="primFontSz" for="des" forName="node" op="equ" val="65"/>
    </dgm:constrLst>
    <dgm:ruleLst/>
    <dgm:forEach name="nodesForEach" axis="ch" ptType="node">
      <dgm:layoutNode name="compNode">
        <dgm:alg type="composite"/>
        <dgm:shape xmlns:r="http://schemas.openxmlformats.org/officeDocument/2006/relationships" r:blip="">
          <dgm:adjLst/>
        </dgm:shape>
        <dgm:presOf/>
        <dgm:choose name="Name4">
          <dgm:if name="Name5" axis="self" func="var" arg="dir" op="equ" val="norm">
            <dgm:constrLst>
              <dgm:constr type="l" for="ch" forName="dummyConnPt" refType="w" fact="0.2"/>
              <dgm:constr type="t" for="ch" forName="dummyConnPt" refType="w" fact="0.145"/>
              <dgm:constr type="l" for="ch" forName="node"/>
              <dgm:constr type="t" for="ch" forName="node"/>
              <dgm:constr type="h" for="ch" forName="node" refType="h"/>
              <dgm:constr type="w" for="ch" forName="node" refType="w"/>
            </dgm:constrLst>
          </dgm:if>
          <dgm:else name="Name6">
            <dgm:constrLst>
              <dgm:constr type="l" for="ch" forName="dummyConnPt" refType="w" fact="0.8"/>
              <dgm:constr type="t" for="ch" forName="dummyConnPt" refType="w" fact="0.145"/>
              <dgm:constr type="l" for="ch" forName="node"/>
              <dgm:constr type="t" for="ch" forName="node"/>
              <dgm:constr type="h" for="ch" forName="node" refType="h"/>
              <dgm:constr type="w" for="ch" forName="node" refType="w"/>
            </dgm:constrLst>
          </dgm:else>
        </dgm:choose>
        <dgm:ruleLst/>
        <dgm:layoutNode name="dummyConnPt" styleLbl="node1" moveWith="node">
          <dgm:alg type="sp"/>
          <dgm:shape xmlns:r="http://schemas.openxmlformats.org/officeDocument/2006/relationships" r:blip="">
            <dgm:adjLst/>
          </dgm:shape>
          <dgm:presOf/>
          <dgm:constrLst>
            <dgm:constr type="w" val="1"/>
            <dgm:constr type="h" val="1"/>
          </dgm:constrLst>
          <dgm:ruleLst/>
        </dgm:layout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 type="primFontSz" val="65"/>
          </dgm:constrLst>
          <dgm:ruleLst>
            <dgm:rule type="primFontSz" val="5" fact="NaN" max="NaN"/>
          </dgm:ruleLst>
        </dgm:layoutNode>
      </dgm:layoutNode>
      <dgm:forEach name="sibTransForEach" axis="followSib" cnt="1">
        <dgm:layoutNode name="sibTrans" styleLbl="bgSibTrans2D1">
          <dgm:choose name="Name7">
            <dgm:if name="Name8" axis="self" func="var" arg="dir" op="equ" val="norm">
              <dgm:alg type="conn">
                <dgm:param type="srcNode" val="dummyConnPt"/>
                <dgm:param type="dstNode" val="dummyConnPt"/>
                <dgm:param type="begPts" val="bCtr, midR, tCtr"/>
                <dgm:param type="endPts" val="tCtr, midL, bCtr"/>
                <dgm:param type="begSty" val="noArr"/>
                <dgm:param type="endSty" val="noArr"/>
              </dgm:alg>
            </dgm:if>
            <dgm:else name="Name9">
              <dgm:alg type="conn">
                <dgm:param type="srcNode" val="dummyConnPt"/>
                <dgm:param type="dstNode" val="dummyConnPt"/>
                <dgm:param type="begPts" val="bCtr, midL, tCtr"/>
                <dgm:param type="endPts" val="tCtr, midR, bCtr"/>
                <dgm:param type="begSty" val="noArr"/>
                <dgm:param type="endSty" val="noArr"/>
              </dgm:alg>
            </dgm:else>
          </dgm:choose>
          <dgm:shape xmlns:r="http://schemas.openxmlformats.org/officeDocument/2006/relationships" type="conn" r:blip="" zOrderOff="-2">
            <dgm:adjLst/>
          </dgm:shape>
          <dgm:presOf axis="self"/>
          <dgm:constrLst>
            <dgm:constr type="begPad"/>
            <dgm:constr type="endPad"/>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5B945A0-A064-4D4E-96A7-C6BBB3CF5C35}" type="datetimeFigureOut">
              <a:rPr lang="en-AU" smtClean="0"/>
              <a:t>5/10/2022</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FA75626-B8EC-4471-9767-3194CC9DEEF5}" type="slidenum">
              <a:rPr lang="en-AU" smtClean="0"/>
              <a:t>‹#›</a:t>
            </a:fld>
            <a:endParaRPr lang="en-AU"/>
          </a:p>
        </p:txBody>
      </p:sp>
    </p:spTree>
    <p:extLst>
      <p:ext uri="{BB962C8B-B14F-4D97-AF65-F5344CB8AC3E}">
        <p14:creationId xmlns:p14="http://schemas.microsoft.com/office/powerpoint/2010/main" val="30799494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a:t>V1.2</a:t>
            </a:r>
          </a:p>
        </p:txBody>
      </p:sp>
      <p:sp>
        <p:nvSpPr>
          <p:cNvPr id="4" name="Slide Number Placeholder 3"/>
          <p:cNvSpPr>
            <a:spLocks noGrp="1"/>
          </p:cNvSpPr>
          <p:nvPr>
            <p:ph type="sldNum" sz="quarter" idx="10"/>
          </p:nvPr>
        </p:nvSpPr>
        <p:spPr/>
        <p:txBody>
          <a:bodyPr/>
          <a:lstStyle/>
          <a:p>
            <a:fld id="{2FA75626-B8EC-4471-9767-3194CC9DEEF5}" type="slidenum">
              <a:rPr lang="en-AU" smtClean="0"/>
              <a:t>1</a:t>
            </a:fld>
            <a:endParaRPr lang="en-AU"/>
          </a:p>
        </p:txBody>
      </p:sp>
    </p:spTree>
    <p:extLst>
      <p:ext uri="{BB962C8B-B14F-4D97-AF65-F5344CB8AC3E}">
        <p14:creationId xmlns:p14="http://schemas.microsoft.com/office/powerpoint/2010/main" val="24000950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2FA75626-B8EC-4471-9767-3194CC9DEEF5}" type="slidenum">
              <a:rPr lang="en-AU" smtClean="0"/>
              <a:t>6</a:t>
            </a:fld>
            <a:endParaRPr lang="en-AU"/>
          </a:p>
        </p:txBody>
      </p:sp>
    </p:spTree>
    <p:extLst>
      <p:ext uri="{BB962C8B-B14F-4D97-AF65-F5344CB8AC3E}">
        <p14:creationId xmlns:p14="http://schemas.microsoft.com/office/powerpoint/2010/main" val="24831483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FA75626-B8EC-4471-9767-3194CC9DEEF5}" type="slidenum">
              <a:rPr lang="en-AU" smtClean="0"/>
              <a:t>7</a:t>
            </a:fld>
            <a:endParaRPr lang="en-AU"/>
          </a:p>
        </p:txBody>
      </p:sp>
    </p:spTree>
    <p:extLst>
      <p:ext uri="{BB962C8B-B14F-4D97-AF65-F5344CB8AC3E}">
        <p14:creationId xmlns:p14="http://schemas.microsoft.com/office/powerpoint/2010/main" val="20875438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FA75626-B8EC-4471-9767-3194CC9DEEF5}" type="slidenum">
              <a:rPr lang="en-AU" smtClean="0"/>
              <a:t>9</a:t>
            </a:fld>
            <a:endParaRPr lang="en-AU"/>
          </a:p>
        </p:txBody>
      </p:sp>
    </p:spTree>
    <p:extLst>
      <p:ext uri="{BB962C8B-B14F-4D97-AF65-F5344CB8AC3E}">
        <p14:creationId xmlns:p14="http://schemas.microsoft.com/office/powerpoint/2010/main" val="28461347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2FA75626-B8EC-4471-9767-3194CC9DEEF5}" type="slidenum">
              <a:rPr lang="en-AU" smtClean="0"/>
              <a:t>10</a:t>
            </a:fld>
            <a:endParaRPr lang="en-AU"/>
          </a:p>
        </p:txBody>
      </p:sp>
    </p:spTree>
    <p:extLst>
      <p:ext uri="{BB962C8B-B14F-4D97-AF65-F5344CB8AC3E}">
        <p14:creationId xmlns:p14="http://schemas.microsoft.com/office/powerpoint/2010/main" val="19861681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FA75626-B8EC-4471-9767-3194CC9DEEF5}" type="slidenum">
              <a:rPr lang="en-AU" smtClean="0"/>
              <a:t>13</a:t>
            </a:fld>
            <a:endParaRPr lang="en-AU"/>
          </a:p>
        </p:txBody>
      </p:sp>
    </p:spTree>
    <p:extLst>
      <p:ext uri="{BB962C8B-B14F-4D97-AF65-F5344CB8AC3E}">
        <p14:creationId xmlns:p14="http://schemas.microsoft.com/office/powerpoint/2010/main" val="3815261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 Run2</a:t>
            </a:r>
          </a:p>
          <a:p>
            <a:r>
              <a:rPr lang="en-AU" dirty="0"/>
              <a:t>S:</a:t>
            </a:r>
          </a:p>
          <a:p>
            <a:r>
              <a:rPr lang="en-AU" dirty="0"/>
              <a:t>Elapsed Time (Minutes): 723.6399</a:t>
            </a:r>
          </a:p>
          <a:p>
            <a:r>
              <a:rPr lang="en-AU" dirty="0"/>
              <a:t>Number of File Transfers: 510</a:t>
            </a:r>
          </a:p>
          <a:p>
            <a:r>
              <a:rPr lang="en-AU" dirty="0"/>
              <a:t>Number of Folder Property Transfers: 0</a:t>
            </a:r>
          </a:p>
          <a:p>
            <a:r>
              <a:rPr lang="en-AU" dirty="0"/>
              <a:t>Total Number of Transfers: 510</a:t>
            </a:r>
          </a:p>
          <a:p>
            <a:r>
              <a:rPr lang="en-AU" dirty="0"/>
              <a:t>Number of Transfers Completed: 510</a:t>
            </a:r>
          </a:p>
          <a:p>
            <a:r>
              <a:rPr lang="en-AU" dirty="0"/>
              <a:t>Number of Transfers Failed: 0</a:t>
            </a:r>
          </a:p>
          <a:p>
            <a:r>
              <a:rPr lang="en-AU" dirty="0"/>
              <a:t>Number of Transfers Skipped: 0</a:t>
            </a:r>
          </a:p>
          <a:p>
            <a:r>
              <a:rPr lang="en-AU" dirty="0" err="1"/>
              <a:t>TotalBytesTransferred</a:t>
            </a:r>
            <a:r>
              <a:rPr lang="en-AU" dirty="0"/>
              <a:t>: 5337097969981</a:t>
            </a:r>
          </a:p>
          <a:p>
            <a:r>
              <a:rPr lang="en-AU" dirty="0"/>
              <a:t>Final Job Status: Completed</a:t>
            </a:r>
          </a:p>
          <a:p>
            <a:endParaRPr lang="en-AU" dirty="0"/>
          </a:p>
          <a:p>
            <a:r>
              <a:rPr lang="en-AU" dirty="0"/>
              <a:t>T:</a:t>
            </a:r>
          </a:p>
          <a:p>
            <a:r>
              <a:rPr lang="en-US" dirty="0"/>
              <a:t>Job 7be392f8-b746-8541-6e12-47c4dca2246e summary</a:t>
            </a:r>
          </a:p>
          <a:p>
            <a:r>
              <a:rPr lang="en-US" dirty="0"/>
              <a:t>Elapsed Time (Minutes): 554.5736</a:t>
            </a:r>
          </a:p>
          <a:p>
            <a:r>
              <a:rPr lang="en-US" dirty="0"/>
              <a:t>Number of File Transfers: 340</a:t>
            </a:r>
          </a:p>
          <a:p>
            <a:r>
              <a:rPr lang="en-US" dirty="0"/>
              <a:t>Number of Folder Property Transfers: 0</a:t>
            </a:r>
          </a:p>
          <a:p>
            <a:r>
              <a:rPr lang="en-US" dirty="0"/>
              <a:t>Total Number of Transfers: 340</a:t>
            </a:r>
          </a:p>
          <a:p>
            <a:r>
              <a:rPr lang="en-US" dirty="0"/>
              <a:t>Number of Transfers Completed: 340</a:t>
            </a:r>
          </a:p>
          <a:p>
            <a:r>
              <a:rPr lang="en-US" dirty="0"/>
              <a:t>Number of Transfers Failed: 0</a:t>
            </a:r>
          </a:p>
          <a:p>
            <a:r>
              <a:rPr lang="en-US" dirty="0"/>
              <a:t>Number of Transfers Skipped: 0</a:t>
            </a:r>
          </a:p>
          <a:p>
            <a:r>
              <a:rPr lang="en-US" dirty="0" err="1"/>
              <a:t>TotalBytesTransferred</a:t>
            </a:r>
            <a:r>
              <a:rPr lang="en-US" dirty="0"/>
              <a:t>: 3547433180085</a:t>
            </a:r>
          </a:p>
          <a:p>
            <a:r>
              <a:rPr lang="en-US" dirty="0"/>
              <a:t>Final Job Status: Completed</a:t>
            </a:r>
            <a:endParaRPr lang="en-AU" dirty="0"/>
          </a:p>
        </p:txBody>
      </p:sp>
      <p:sp>
        <p:nvSpPr>
          <p:cNvPr id="4" name="Slide Number Placeholder 3"/>
          <p:cNvSpPr>
            <a:spLocks noGrp="1"/>
          </p:cNvSpPr>
          <p:nvPr>
            <p:ph type="sldNum" sz="quarter" idx="5"/>
          </p:nvPr>
        </p:nvSpPr>
        <p:spPr/>
        <p:txBody>
          <a:bodyPr/>
          <a:lstStyle/>
          <a:p>
            <a:fld id="{2FA75626-B8EC-4471-9767-3194CC9DEEF5}" type="slidenum">
              <a:rPr lang="en-AU" smtClean="0"/>
              <a:t>23</a:t>
            </a:fld>
            <a:endParaRPr lang="en-AU"/>
          </a:p>
        </p:txBody>
      </p:sp>
    </p:spTree>
    <p:extLst>
      <p:ext uri="{BB962C8B-B14F-4D97-AF65-F5344CB8AC3E}">
        <p14:creationId xmlns:p14="http://schemas.microsoft.com/office/powerpoint/2010/main" val="3466789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2FA75626-B8EC-4471-9767-3194CC9DEEF5}" type="slidenum">
              <a:rPr lang="en-AU" smtClean="0"/>
              <a:t>24</a:t>
            </a:fld>
            <a:endParaRPr lang="en-AU"/>
          </a:p>
        </p:txBody>
      </p:sp>
    </p:spTree>
    <p:extLst>
      <p:ext uri="{BB962C8B-B14F-4D97-AF65-F5344CB8AC3E}">
        <p14:creationId xmlns:p14="http://schemas.microsoft.com/office/powerpoint/2010/main" val="20854312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2FA75626-B8EC-4471-9767-3194CC9DEEF5}" type="slidenum">
              <a:rPr lang="en-AU" smtClean="0"/>
              <a:t>25</a:t>
            </a:fld>
            <a:endParaRPr lang="en-AU"/>
          </a:p>
        </p:txBody>
      </p:sp>
    </p:spTree>
    <p:extLst>
      <p:ext uri="{BB962C8B-B14F-4D97-AF65-F5344CB8AC3E}">
        <p14:creationId xmlns:p14="http://schemas.microsoft.com/office/powerpoint/2010/main" val="243724031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Master" Target="../slideMasters/slideMaster1.xml"/><Relationship Id="rId1" Type="http://schemas.openxmlformats.org/officeDocument/2006/relationships/tags" Target="../tags/tag3.xml"/><Relationship Id="rId5" Type="http://schemas.openxmlformats.org/officeDocument/2006/relationships/image" Target="../media/image2.svg"/><Relationship Id="rId4"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2.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3.xml"/></Relationships>
</file>

<file path=ppt/slideLayouts/_rels/slideLayout1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4.xml"/></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5.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6.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7.xml"/></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8.xml"/></Relationships>
</file>

<file path=ppt/slideLayouts/_rels/slideLayout1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9.xml"/></Relationships>
</file>

<file path=ppt/slideLayouts/_rels/slideLayout1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0.xml"/></Relationships>
</file>

<file path=ppt/slideLayouts/_rels/slideLayout1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4.xml"/><Relationship Id="rId5" Type="http://schemas.openxmlformats.org/officeDocument/2006/relationships/image" Target="../media/image2.svg"/><Relationship Id="rId4"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2.xml"/></Relationships>
</file>

<file path=ppt/slideLayouts/_rels/slideLayout2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3.xml"/></Relationships>
</file>

<file path=ppt/slideLayouts/_rels/slideLayout2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4.xml"/></Relationships>
</file>

<file path=ppt/slideLayouts/_rels/slideLayout2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5.xml"/></Relationships>
</file>

<file path=ppt/slideLayouts/_rels/slideLayout2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6.xml"/></Relationships>
</file>

<file path=ppt/slideLayouts/_rels/slideLayout2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7.xml"/></Relationships>
</file>

<file path=ppt/slideLayouts/_rels/slideLayout2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8.xml"/></Relationships>
</file>

<file path=ppt/slideLayouts/_rels/slideLayout2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9.xml"/></Relationships>
</file>

<file path=ppt/slideLayouts/_rels/slideLayout2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0.xml"/></Relationships>
</file>

<file path=ppt/slideLayouts/_rels/slideLayout2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2.svg"/></Relationships>
</file>

<file path=ppt/slideLayouts/_rels/slideLayout3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2.xml"/></Relationships>
</file>

<file path=ppt/slideLayouts/_rels/slideLayout3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3.xml"/></Relationships>
</file>

<file path=ppt/slideLayouts/_rels/slideLayout3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4.xml"/></Relationships>
</file>

<file path=ppt/slideLayouts/_rels/slideLayout3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5.xml"/></Relationships>
</file>

<file path=ppt/slideLayouts/_rels/slideLayout3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6.xml"/></Relationships>
</file>

<file path=ppt/slideLayouts/_rels/slideLayout3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7.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38.xml"/><Relationship Id="rId4" Type="http://schemas.openxmlformats.org/officeDocument/2006/relationships/image" Target="../media/image2.sv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Master" Target="../slideMasters/slideMaster1.xml"/><Relationship Id="rId1" Type="http://schemas.openxmlformats.org/officeDocument/2006/relationships/tags" Target="../tags/tag6.xml"/><Relationship Id="rId5" Type="http://schemas.openxmlformats.org/officeDocument/2006/relationships/image" Target="../media/image2.svg"/><Relationship Id="rId4"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slideMaster" Target="../slideMasters/slideMaster1.xml"/><Relationship Id="rId1" Type="http://schemas.openxmlformats.org/officeDocument/2006/relationships/tags" Target="../tags/tag7.xml"/><Relationship Id="rId5" Type="http://schemas.openxmlformats.org/officeDocument/2006/relationships/image" Target="../media/image2.svg"/><Relationship Id="rId4"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8.xml"/><Relationship Id="rId4" Type="http://schemas.openxmlformats.org/officeDocument/2006/relationships/image" Target="../media/image2.svg"/></Relationships>
</file>

<file path=ppt/slideLayouts/_rels/slideLayout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9.xml"/></Relationships>
</file>

<file path=ppt/slideLayouts/_rels/slideLayout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0.xml"/></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1_image+gradient panel">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8C9C00FF-2EAF-480C-8600-AC07E3F9C807}"/>
              </a:ext>
            </a:extLst>
          </p:cNvPr>
          <p:cNvSpPr/>
          <p:nvPr userDrawn="1"/>
        </p:nvSpPr>
        <p:spPr>
          <a:xfrm>
            <a:off x="-52641" y="-69850"/>
            <a:ext cx="12320841" cy="69278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0" name="Picture 9" descr="A picture containing tree, outdoor, grass&#10;&#10;Description automatically generated">
            <a:extLst>
              <a:ext uri="{FF2B5EF4-FFF2-40B4-BE49-F238E27FC236}">
                <a16:creationId xmlns:a16="http://schemas.microsoft.com/office/drawing/2014/main" id="{6839E255-1272-4555-8CE6-38231E81F747}"/>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b="36518"/>
          <a:stretch/>
        </p:blipFill>
        <p:spPr>
          <a:xfrm>
            <a:off x="-52641" y="368297"/>
            <a:ext cx="11909678" cy="5040313"/>
          </a:xfrm>
          <a:prstGeom prst="rect">
            <a:avLst/>
          </a:prstGeom>
        </p:spPr>
      </p:pic>
      <p:sp>
        <p:nvSpPr>
          <p:cNvPr id="3" name="Footer Placeholder 2">
            <a:extLst>
              <a:ext uri="{FF2B5EF4-FFF2-40B4-BE49-F238E27FC236}">
                <a16:creationId xmlns:a16="http://schemas.microsoft.com/office/drawing/2014/main" id="{8AF04836-4B03-4447-B67A-A27B3BA19F98}"/>
              </a:ext>
            </a:extLst>
          </p:cNvPr>
          <p:cNvSpPr>
            <a:spLocks noGrp="1"/>
          </p:cNvSpPr>
          <p:nvPr>
            <p:ph type="ftr" sz="quarter" idx="10"/>
          </p:nvPr>
        </p:nvSpPr>
        <p:spPr>
          <a:xfrm>
            <a:off x="695325" y="6129338"/>
            <a:ext cx="4114800" cy="365125"/>
          </a:xfrm>
          <a:prstGeom prst="rect">
            <a:avLst/>
          </a:prstGeom>
        </p:spPr>
        <p:txBody>
          <a:bodyPr/>
          <a:lstStyle/>
          <a:p>
            <a:r>
              <a:rPr lang="en-AU"/>
              <a:t>Source: </a:t>
            </a:r>
          </a:p>
        </p:txBody>
      </p:sp>
      <p:sp>
        <p:nvSpPr>
          <p:cNvPr id="5" name="Rectangle 4">
            <a:extLst>
              <a:ext uri="{FF2B5EF4-FFF2-40B4-BE49-F238E27FC236}">
                <a16:creationId xmlns:a16="http://schemas.microsoft.com/office/drawing/2014/main" id="{72133C30-2F3B-420F-9215-2CF9813F25E0}"/>
              </a:ext>
            </a:extLst>
          </p:cNvPr>
          <p:cNvSpPr/>
          <p:nvPr userDrawn="1"/>
        </p:nvSpPr>
        <p:spPr>
          <a:xfrm>
            <a:off x="334963" y="2168526"/>
            <a:ext cx="5463645" cy="4689474"/>
          </a:xfrm>
          <a:prstGeom prst="rect">
            <a:avLst/>
          </a:prstGeom>
          <a:gradFill>
            <a:gsLst>
              <a:gs pos="0">
                <a:schemeClr val="tx2"/>
              </a:gs>
              <a:gs pos="75000">
                <a:schemeClr val="accent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200"/>
          </a:p>
        </p:txBody>
      </p:sp>
      <p:sp>
        <p:nvSpPr>
          <p:cNvPr id="6" name="Text Placeholder 14">
            <a:extLst>
              <a:ext uri="{FF2B5EF4-FFF2-40B4-BE49-F238E27FC236}">
                <a16:creationId xmlns:a16="http://schemas.microsoft.com/office/drawing/2014/main" id="{1C4556E7-4D79-4DE1-B957-E33EF7409FB9}"/>
              </a:ext>
            </a:extLst>
          </p:cNvPr>
          <p:cNvSpPr>
            <a:spLocks noGrp="1"/>
          </p:cNvSpPr>
          <p:nvPr>
            <p:ph type="body" sz="quarter" idx="12" hasCustomPrompt="1"/>
          </p:nvPr>
        </p:nvSpPr>
        <p:spPr>
          <a:xfrm>
            <a:off x="695325" y="3011278"/>
            <a:ext cx="4200525" cy="553998"/>
          </a:xfrm>
        </p:spPr>
        <p:txBody>
          <a:bodyPr/>
          <a:lstStyle>
            <a:lvl1pPr>
              <a:lnSpc>
                <a:spcPct val="100000"/>
              </a:lnSpc>
              <a:spcBef>
                <a:spcPts val="0"/>
              </a:spcBef>
              <a:spcAft>
                <a:spcPts val="600"/>
              </a:spcAft>
              <a:defRPr sz="3600">
                <a:solidFill>
                  <a:schemeClr val="bg1"/>
                </a:solidFill>
              </a:defRPr>
            </a:lvl1pPr>
          </a:lstStyle>
          <a:p>
            <a:pPr lvl="0"/>
            <a:r>
              <a:rPr lang="en-US"/>
              <a:t>Insert title</a:t>
            </a:r>
          </a:p>
        </p:txBody>
      </p:sp>
      <p:sp>
        <p:nvSpPr>
          <p:cNvPr id="7" name="Text Placeholder 16">
            <a:extLst>
              <a:ext uri="{FF2B5EF4-FFF2-40B4-BE49-F238E27FC236}">
                <a16:creationId xmlns:a16="http://schemas.microsoft.com/office/drawing/2014/main" id="{91A6156F-25DB-4D60-BD51-0FAB81782900}"/>
              </a:ext>
            </a:extLst>
          </p:cNvPr>
          <p:cNvSpPr>
            <a:spLocks noGrp="1"/>
          </p:cNvSpPr>
          <p:nvPr>
            <p:ph type="body" sz="quarter" idx="13" hasCustomPrompt="1"/>
          </p:nvPr>
        </p:nvSpPr>
        <p:spPr>
          <a:xfrm>
            <a:off x="703756" y="5056371"/>
            <a:ext cx="4171774" cy="307777"/>
          </a:xfrm>
        </p:spPr>
        <p:txBody>
          <a:bodyPr/>
          <a:lstStyle>
            <a:lvl1pPr>
              <a:spcBef>
                <a:spcPts val="0"/>
              </a:spcBef>
              <a:spcAft>
                <a:spcPts val="600"/>
              </a:spcAft>
              <a:defRPr sz="2000">
                <a:solidFill>
                  <a:schemeClr val="bg1"/>
                </a:solidFill>
              </a:defRPr>
            </a:lvl1pPr>
          </a:lstStyle>
          <a:p>
            <a:pPr lvl="0"/>
            <a:r>
              <a:rPr lang="en-US"/>
              <a:t>Insert name</a:t>
            </a:r>
          </a:p>
        </p:txBody>
      </p:sp>
      <p:sp>
        <p:nvSpPr>
          <p:cNvPr id="8" name="Text Placeholder 20">
            <a:extLst>
              <a:ext uri="{FF2B5EF4-FFF2-40B4-BE49-F238E27FC236}">
                <a16:creationId xmlns:a16="http://schemas.microsoft.com/office/drawing/2014/main" id="{CD27A865-80A0-4376-8702-3E24BA027227}"/>
              </a:ext>
            </a:extLst>
          </p:cNvPr>
          <p:cNvSpPr>
            <a:spLocks noGrp="1"/>
          </p:cNvSpPr>
          <p:nvPr>
            <p:ph type="body" sz="quarter" idx="15" hasCustomPrompt="1"/>
          </p:nvPr>
        </p:nvSpPr>
        <p:spPr>
          <a:xfrm>
            <a:off x="695325" y="5499848"/>
            <a:ext cx="4180205" cy="276999"/>
          </a:xfrm>
        </p:spPr>
        <p:txBody>
          <a:bodyPr/>
          <a:lstStyle>
            <a:lvl1pPr>
              <a:spcBef>
                <a:spcPts val="0"/>
              </a:spcBef>
              <a:spcAft>
                <a:spcPts val="600"/>
              </a:spcAft>
              <a:defRPr sz="1800">
                <a:solidFill>
                  <a:schemeClr val="bg1"/>
                </a:solidFill>
              </a:defRPr>
            </a:lvl1pPr>
            <a:lvl2pPr marL="0" indent="0">
              <a:buNone/>
              <a:defRPr/>
            </a:lvl2pPr>
          </a:lstStyle>
          <a:p>
            <a:pPr lvl="0"/>
            <a:r>
              <a:rPr lang="en-US"/>
              <a:t>Insert title</a:t>
            </a:r>
          </a:p>
        </p:txBody>
      </p:sp>
      <p:sp>
        <p:nvSpPr>
          <p:cNvPr id="9" name="Text Placeholder 24">
            <a:extLst>
              <a:ext uri="{FF2B5EF4-FFF2-40B4-BE49-F238E27FC236}">
                <a16:creationId xmlns:a16="http://schemas.microsoft.com/office/drawing/2014/main" id="{33E9B393-EBC1-405F-AE19-D5F7A2D7088D}"/>
              </a:ext>
            </a:extLst>
          </p:cNvPr>
          <p:cNvSpPr>
            <a:spLocks noGrp="1"/>
          </p:cNvSpPr>
          <p:nvPr>
            <p:ph type="body" sz="quarter" idx="16" hasCustomPrompt="1"/>
          </p:nvPr>
        </p:nvSpPr>
        <p:spPr>
          <a:xfrm>
            <a:off x="724905" y="6276078"/>
            <a:ext cx="4170945" cy="246221"/>
          </a:xfrm>
        </p:spPr>
        <p:txBody>
          <a:bodyPr/>
          <a:lstStyle>
            <a:lvl1pPr>
              <a:spcBef>
                <a:spcPts val="0"/>
              </a:spcBef>
              <a:spcAft>
                <a:spcPts val="600"/>
              </a:spcAft>
              <a:defRPr sz="1600">
                <a:solidFill>
                  <a:schemeClr val="bg1"/>
                </a:solidFill>
              </a:defRPr>
            </a:lvl1pPr>
            <a:lvl2pPr marL="0" indent="0">
              <a:buNone/>
              <a:defRPr/>
            </a:lvl2pPr>
          </a:lstStyle>
          <a:p>
            <a:pPr lvl="0"/>
            <a:r>
              <a:rPr lang="en-US"/>
              <a:t>Insert date</a:t>
            </a:r>
          </a:p>
        </p:txBody>
      </p:sp>
      <p:pic>
        <p:nvPicPr>
          <p:cNvPr id="11" name="Graphic 10">
            <a:extLst>
              <a:ext uri="{FF2B5EF4-FFF2-40B4-BE49-F238E27FC236}">
                <a16:creationId xmlns:a16="http://schemas.microsoft.com/office/drawing/2014/main" id="{86F9BBE4-FF76-4E0D-9C87-82D70024048D}"/>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705037" y="5997765"/>
            <a:ext cx="1152000" cy="491778"/>
          </a:xfrm>
          <a:prstGeom prst="rect">
            <a:avLst/>
          </a:prstGeom>
        </p:spPr>
      </p:pic>
    </p:spTree>
    <p:custDataLst>
      <p:tags r:id="rId1"/>
    </p:custDataLst>
    <p:extLst>
      <p:ext uri="{BB962C8B-B14F-4D97-AF65-F5344CB8AC3E}">
        <p14:creationId xmlns:p14="http://schemas.microsoft.com/office/powerpoint/2010/main" val="15775063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 1 colum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514CAEB-51D1-436D-8C0F-749FE43428D1}"/>
              </a:ext>
            </a:extLst>
          </p:cNvPr>
          <p:cNvSpPr/>
          <p:nvPr userDrawn="1"/>
        </p:nvSpPr>
        <p:spPr>
          <a:xfrm>
            <a:off x="334962" y="0"/>
            <a:ext cx="11522075" cy="15743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 name="Rectangle 7">
            <a:extLst>
              <a:ext uri="{FF2B5EF4-FFF2-40B4-BE49-F238E27FC236}">
                <a16:creationId xmlns:a16="http://schemas.microsoft.com/office/drawing/2014/main" id="{51F81B58-24EB-41AB-A8A1-061D8F2CE769}"/>
              </a:ext>
            </a:extLst>
          </p:cNvPr>
          <p:cNvSpPr/>
          <p:nvPr userDrawn="1"/>
        </p:nvSpPr>
        <p:spPr>
          <a:xfrm>
            <a:off x="334962" y="-753"/>
            <a:ext cx="180000" cy="1575141"/>
          </a:xfrm>
          <a:prstGeom prst="rect">
            <a:avLst/>
          </a:prstGeom>
          <a:gradFill>
            <a:gsLst>
              <a:gs pos="0">
                <a:schemeClr val="tx2"/>
              </a:gs>
              <a:gs pos="75000">
                <a:schemeClr val="accent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1">
            <a:extLst>
              <a:ext uri="{FF2B5EF4-FFF2-40B4-BE49-F238E27FC236}">
                <a16:creationId xmlns:a16="http://schemas.microsoft.com/office/drawing/2014/main" id="{569F5E78-7F5D-4A02-84D0-4347E8270A8C}"/>
              </a:ext>
            </a:extLst>
          </p:cNvPr>
          <p:cNvSpPr>
            <a:spLocks noGrp="1"/>
          </p:cNvSpPr>
          <p:nvPr>
            <p:ph type="title" hasCustomPrompt="1"/>
          </p:nvPr>
        </p:nvSpPr>
        <p:spPr>
          <a:xfrm>
            <a:off x="695325" y="549275"/>
            <a:ext cx="10801350" cy="761366"/>
          </a:xfrm>
        </p:spPr>
        <p:txBody>
          <a:bodyPr/>
          <a:lstStyle>
            <a:lvl1pPr>
              <a:defRPr/>
            </a:lvl1pPr>
          </a:lstStyle>
          <a:p>
            <a:r>
              <a:rPr lang="en-US"/>
              <a:t>Insert title – 1 column content</a:t>
            </a:r>
            <a:endParaRPr lang="en-AU"/>
          </a:p>
        </p:txBody>
      </p:sp>
      <p:sp>
        <p:nvSpPr>
          <p:cNvPr id="6" name="Slide Number Placeholder 5">
            <a:extLst>
              <a:ext uri="{FF2B5EF4-FFF2-40B4-BE49-F238E27FC236}">
                <a16:creationId xmlns:a16="http://schemas.microsoft.com/office/drawing/2014/main" id="{5C6F6252-25F4-4739-AF24-424AFEB95D45}"/>
              </a:ext>
            </a:extLst>
          </p:cNvPr>
          <p:cNvSpPr>
            <a:spLocks noGrp="1"/>
          </p:cNvSpPr>
          <p:nvPr>
            <p:ph type="sldNum" sz="quarter" idx="12"/>
          </p:nvPr>
        </p:nvSpPr>
        <p:spPr/>
        <p:txBody>
          <a:bodyPr/>
          <a:lstStyle/>
          <a:p>
            <a:fld id="{1E2FE05B-4A3F-4181-99F1-864C7998A1BB}" type="slidenum">
              <a:rPr lang="en-AU" smtClean="0"/>
              <a:t>‹#›</a:t>
            </a:fld>
            <a:endParaRPr lang="en-AU"/>
          </a:p>
        </p:txBody>
      </p:sp>
      <p:sp>
        <p:nvSpPr>
          <p:cNvPr id="4" name="Text Placeholder 3">
            <a:extLst>
              <a:ext uri="{FF2B5EF4-FFF2-40B4-BE49-F238E27FC236}">
                <a16:creationId xmlns:a16="http://schemas.microsoft.com/office/drawing/2014/main" id="{93347E76-A22E-4A65-BAAF-0D7ECF681360}"/>
              </a:ext>
            </a:extLst>
          </p:cNvPr>
          <p:cNvSpPr>
            <a:spLocks noGrp="1"/>
          </p:cNvSpPr>
          <p:nvPr>
            <p:ph type="body" sz="quarter" idx="14" hasCustomPrompt="1"/>
          </p:nvPr>
        </p:nvSpPr>
        <p:spPr>
          <a:xfrm>
            <a:off x="695325" y="2007151"/>
            <a:ext cx="10801350" cy="246221"/>
          </a:xfrm>
        </p:spPr>
        <p:txBody>
          <a:bodyPr/>
          <a:lstStyle>
            <a:lvl1pPr>
              <a:defRPr sz="1600">
                <a:solidFill>
                  <a:schemeClr val="accent1"/>
                </a:solidFill>
              </a:defRPr>
            </a:lvl1pPr>
          </a:lstStyle>
          <a:p>
            <a:pPr lvl="0"/>
            <a:r>
              <a:rPr lang="en-US"/>
              <a:t>Insert heading</a:t>
            </a:r>
          </a:p>
        </p:txBody>
      </p:sp>
      <p:sp>
        <p:nvSpPr>
          <p:cNvPr id="9" name="Content Placeholder 8">
            <a:extLst>
              <a:ext uri="{FF2B5EF4-FFF2-40B4-BE49-F238E27FC236}">
                <a16:creationId xmlns:a16="http://schemas.microsoft.com/office/drawing/2014/main" id="{DDD7B90F-0664-4FF5-9E29-A2DFFE74C11F}"/>
              </a:ext>
            </a:extLst>
          </p:cNvPr>
          <p:cNvSpPr>
            <a:spLocks noGrp="1"/>
          </p:cNvSpPr>
          <p:nvPr>
            <p:ph sz="quarter" idx="15"/>
          </p:nvPr>
        </p:nvSpPr>
        <p:spPr>
          <a:xfrm>
            <a:off x="695325" y="2375501"/>
            <a:ext cx="10801350" cy="1276760"/>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Tree>
    <p:custDataLst>
      <p:tags r:id="rId1"/>
    </p:custDataLst>
    <p:extLst>
      <p:ext uri="{BB962C8B-B14F-4D97-AF65-F5344CB8AC3E}">
        <p14:creationId xmlns:p14="http://schemas.microsoft.com/office/powerpoint/2010/main" val="884797618"/>
      </p:ext>
    </p:extLst>
  </p:cSld>
  <p:clrMapOvr>
    <a:masterClrMapping/>
  </p:clrMapOvr>
  <p:extLst>
    <p:ext uri="{DCECCB84-F9BA-43D5-87BE-67443E8EF086}">
      <p15:sldGuideLst xmlns:p15="http://schemas.microsoft.com/office/powerpoint/2012/main">
        <p15:guide id="1" orient="horz" pos="1253">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hart or tabl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C6F6252-25F4-4739-AF24-424AFEB95D45}"/>
              </a:ext>
            </a:extLst>
          </p:cNvPr>
          <p:cNvSpPr>
            <a:spLocks noGrp="1"/>
          </p:cNvSpPr>
          <p:nvPr>
            <p:ph type="sldNum" sz="quarter" idx="12"/>
          </p:nvPr>
        </p:nvSpPr>
        <p:spPr/>
        <p:txBody>
          <a:bodyPr/>
          <a:lstStyle/>
          <a:p>
            <a:fld id="{1E2FE05B-4A3F-4181-99F1-864C7998A1BB}" type="slidenum">
              <a:rPr lang="en-AU" smtClean="0"/>
              <a:t>‹#›</a:t>
            </a:fld>
            <a:endParaRPr lang="en-AU"/>
          </a:p>
        </p:txBody>
      </p:sp>
      <p:sp>
        <p:nvSpPr>
          <p:cNvPr id="9" name="Content Placeholder 8">
            <a:extLst>
              <a:ext uri="{FF2B5EF4-FFF2-40B4-BE49-F238E27FC236}">
                <a16:creationId xmlns:a16="http://schemas.microsoft.com/office/drawing/2014/main" id="{DDD7B90F-0664-4FF5-9E29-A2DFFE74C11F}"/>
              </a:ext>
            </a:extLst>
          </p:cNvPr>
          <p:cNvSpPr>
            <a:spLocks noGrp="1"/>
          </p:cNvSpPr>
          <p:nvPr>
            <p:ph sz="quarter" idx="15" hasCustomPrompt="1"/>
          </p:nvPr>
        </p:nvSpPr>
        <p:spPr>
          <a:xfrm>
            <a:off x="695325" y="1628775"/>
            <a:ext cx="10801350" cy="3977941"/>
          </a:xfrm>
        </p:spPr>
        <p:txBody>
          <a:bodyPr>
            <a:noAutofit/>
          </a:bodyPr>
          <a:lstStyle>
            <a:lvl1pPr>
              <a:defRPr/>
            </a:lvl1pPr>
          </a:lstStyle>
          <a:p>
            <a:pPr lvl="0"/>
            <a:r>
              <a:rPr lang="en-US"/>
              <a:t>Click to add chart/table</a:t>
            </a:r>
          </a:p>
          <a:p>
            <a:pPr lvl="1"/>
            <a:r>
              <a:rPr lang="en-US"/>
              <a:t>Second level</a:t>
            </a:r>
          </a:p>
          <a:p>
            <a:pPr lvl="2"/>
            <a:r>
              <a:rPr lang="en-US"/>
              <a:t>Third level</a:t>
            </a:r>
          </a:p>
          <a:p>
            <a:pPr lvl="3"/>
            <a:r>
              <a:rPr lang="en-US"/>
              <a:t>Fourth level</a:t>
            </a:r>
          </a:p>
          <a:p>
            <a:pPr lvl="4"/>
            <a:r>
              <a:rPr lang="en-US"/>
              <a:t>Fifth level</a:t>
            </a:r>
            <a:endParaRPr lang="en-AU"/>
          </a:p>
        </p:txBody>
      </p:sp>
      <p:sp>
        <p:nvSpPr>
          <p:cNvPr id="8" name="Rectangle 7">
            <a:extLst>
              <a:ext uri="{FF2B5EF4-FFF2-40B4-BE49-F238E27FC236}">
                <a16:creationId xmlns:a16="http://schemas.microsoft.com/office/drawing/2014/main" id="{5514CAEB-51D1-436D-8C0F-749FE43428D1}"/>
              </a:ext>
            </a:extLst>
          </p:cNvPr>
          <p:cNvSpPr/>
          <p:nvPr userDrawn="1"/>
        </p:nvSpPr>
        <p:spPr>
          <a:xfrm>
            <a:off x="334963" y="0"/>
            <a:ext cx="6529300" cy="131064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 name="Rectangle 9">
            <a:extLst>
              <a:ext uri="{FF2B5EF4-FFF2-40B4-BE49-F238E27FC236}">
                <a16:creationId xmlns:a16="http://schemas.microsoft.com/office/drawing/2014/main" id="{51F81B58-24EB-41AB-A8A1-061D8F2CE769}"/>
              </a:ext>
            </a:extLst>
          </p:cNvPr>
          <p:cNvSpPr/>
          <p:nvPr userDrawn="1"/>
        </p:nvSpPr>
        <p:spPr>
          <a:xfrm>
            <a:off x="334962" y="-752"/>
            <a:ext cx="180000" cy="1311268"/>
          </a:xfrm>
          <a:prstGeom prst="rect">
            <a:avLst/>
          </a:prstGeom>
          <a:gradFill>
            <a:gsLst>
              <a:gs pos="0">
                <a:schemeClr val="tx2"/>
              </a:gs>
              <a:gs pos="75000">
                <a:schemeClr val="accent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1">
            <a:extLst>
              <a:ext uri="{FF2B5EF4-FFF2-40B4-BE49-F238E27FC236}">
                <a16:creationId xmlns:a16="http://schemas.microsoft.com/office/drawing/2014/main" id="{569F5E78-7F5D-4A02-84D0-4347E8270A8C}"/>
              </a:ext>
            </a:extLst>
          </p:cNvPr>
          <p:cNvSpPr>
            <a:spLocks noGrp="1"/>
          </p:cNvSpPr>
          <p:nvPr>
            <p:ph type="title" hasCustomPrompt="1"/>
          </p:nvPr>
        </p:nvSpPr>
        <p:spPr>
          <a:xfrm>
            <a:off x="695325" y="549275"/>
            <a:ext cx="5756846" cy="761366"/>
          </a:xfrm>
        </p:spPr>
        <p:txBody>
          <a:bodyPr/>
          <a:lstStyle>
            <a:lvl1pPr>
              <a:defRPr/>
            </a:lvl1pPr>
          </a:lstStyle>
          <a:p>
            <a:r>
              <a:rPr lang="en-US"/>
              <a:t>Insert short title – chart or table layout</a:t>
            </a:r>
            <a:endParaRPr lang="en-AU"/>
          </a:p>
        </p:txBody>
      </p:sp>
    </p:spTree>
    <p:custDataLst>
      <p:tags r:id="rId1"/>
    </p:custDataLst>
    <p:extLst>
      <p:ext uri="{BB962C8B-B14F-4D97-AF65-F5344CB8AC3E}">
        <p14:creationId xmlns:p14="http://schemas.microsoft.com/office/powerpoint/2010/main" val="1557504232"/>
      </p:ext>
    </p:extLst>
  </p:cSld>
  <p:clrMapOvr>
    <a:masterClrMapping/>
  </p:clrMapOvr>
  <p:extLst>
    <p:ext uri="{DCECCB84-F9BA-43D5-87BE-67443E8EF086}">
      <p15:sldGuideLst xmlns:p15="http://schemas.microsoft.com/office/powerpoint/2012/main">
        <p15:guide id="1" orient="horz" pos="1253"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number and headi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9F5E78-7F5D-4A02-84D0-4347E8270A8C}"/>
              </a:ext>
            </a:extLst>
          </p:cNvPr>
          <p:cNvSpPr>
            <a:spLocks noGrp="1"/>
          </p:cNvSpPr>
          <p:nvPr>
            <p:ph type="title" hasCustomPrompt="1"/>
          </p:nvPr>
        </p:nvSpPr>
        <p:spPr>
          <a:xfrm>
            <a:off x="695325" y="549275"/>
            <a:ext cx="10801350" cy="893026"/>
          </a:xfrm>
        </p:spPr>
        <p:txBody>
          <a:bodyPr/>
          <a:lstStyle>
            <a:lvl1pPr>
              <a:defRPr/>
            </a:lvl1pPr>
          </a:lstStyle>
          <a:p>
            <a:r>
              <a:rPr lang="en-US"/>
              <a:t>Insert title – section number and header slide</a:t>
            </a:r>
            <a:endParaRPr lang="en-AU"/>
          </a:p>
        </p:txBody>
      </p:sp>
      <p:sp>
        <p:nvSpPr>
          <p:cNvPr id="6" name="Slide Number Placeholder 5">
            <a:extLst>
              <a:ext uri="{FF2B5EF4-FFF2-40B4-BE49-F238E27FC236}">
                <a16:creationId xmlns:a16="http://schemas.microsoft.com/office/drawing/2014/main" id="{5C6F6252-25F4-4739-AF24-424AFEB95D45}"/>
              </a:ext>
            </a:extLst>
          </p:cNvPr>
          <p:cNvSpPr>
            <a:spLocks noGrp="1"/>
          </p:cNvSpPr>
          <p:nvPr>
            <p:ph type="sldNum" sz="quarter" idx="12"/>
          </p:nvPr>
        </p:nvSpPr>
        <p:spPr/>
        <p:txBody>
          <a:bodyPr/>
          <a:lstStyle/>
          <a:p>
            <a:fld id="{1E2FE05B-4A3F-4181-99F1-864C7998A1BB}" type="slidenum">
              <a:rPr lang="en-AU" smtClean="0"/>
              <a:t>‹#›</a:t>
            </a:fld>
            <a:endParaRPr lang="en-AU"/>
          </a:p>
        </p:txBody>
      </p:sp>
      <p:sp>
        <p:nvSpPr>
          <p:cNvPr id="9" name="Content Placeholder 8">
            <a:extLst>
              <a:ext uri="{FF2B5EF4-FFF2-40B4-BE49-F238E27FC236}">
                <a16:creationId xmlns:a16="http://schemas.microsoft.com/office/drawing/2014/main" id="{DDD7B90F-0664-4FF5-9E29-A2DFFE74C11F}"/>
              </a:ext>
            </a:extLst>
          </p:cNvPr>
          <p:cNvSpPr>
            <a:spLocks noGrp="1"/>
          </p:cNvSpPr>
          <p:nvPr>
            <p:ph sz="quarter" idx="15"/>
          </p:nvPr>
        </p:nvSpPr>
        <p:spPr>
          <a:xfrm>
            <a:off x="695325" y="1996546"/>
            <a:ext cx="10801350" cy="35981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a:extLst>
              <a:ext uri="{FF2B5EF4-FFF2-40B4-BE49-F238E27FC236}">
                <a16:creationId xmlns:a16="http://schemas.microsoft.com/office/drawing/2014/main" id="{3BABBC56-2D5C-4312-9EAF-5A2B8E603D7B}"/>
              </a:ext>
            </a:extLst>
          </p:cNvPr>
          <p:cNvSpPr>
            <a:spLocks noGrp="1"/>
          </p:cNvSpPr>
          <p:nvPr>
            <p:ph type="body" sz="quarter" idx="16" hasCustomPrompt="1"/>
          </p:nvPr>
        </p:nvSpPr>
        <p:spPr>
          <a:xfrm>
            <a:off x="695325" y="235373"/>
            <a:ext cx="10801350" cy="169277"/>
          </a:xfrm>
        </p:spPr>
        <p:txBody>
          <a:bodyPr/>
          <a:lstStyle>
            <a:lvl1pPr>
              <a:defRPr sz="1100">
                <a:solidFill>
                  <a:schemeClr val="accent1"/>
                </a:solidFill>
              </a:defRPr>
            </a:lvl1pPr>
          </a:lstStyle>
          <a:p>
            <a:pPr lvl="0"/>
            <a:r>
              <a:rPr lang="en-US"/>
              <a:t>Click to add section header title </a:t>
            </a:r>
          </a:p>
        </p:txBody>
      </p:sp>
      <p:sp>
        <p:nvSpPr>
          <p:cNvPr id="15" name="Text Placeholder 14">
            <a:extLst>
              <a:ext uri="{FF2B5EF4-FFF2-40B4-BE49-F238E27FC236}">
                <a16:creationId xmlns:a16="http://schemas.microsoft.com/office/drawing/2014/main" id="{50521034-5FEA-4D90-868C-88FF96DD157E}"/>
              </a:ext>
            </a:extLst>
          </p:cNvPr>
          <p:cNvSpPr>
            <a:spLocks noGrp="1"/>
          </p:cNvSpPr>
          <p:nvPr>
            <p:ph type="body" sz="quarter" idx="17" hasCustomPrompt="1"/>
          </p:nvPr>
        </p:nvSpPr>
        <p:spPr>
          <a:xfrm>
            <a:off x="330730" y="234839"/>
            <a:ext cx="329670" cy="147370"/>
          </a:xfrm>
        </p:spPr>
        <p:txBody>
          <a:bodyPr/>
          <a:lstStyle>
            <a:lvl1pPr>
              <a:defRPr sz="1100">
                <a:solidFill>
                  <a:schemeClr val="tx2"/>
                </a:solidFill>
              </a:defRPr>
            </a:lvl1pPr>
          </a:lstStyle>
          <a:p>
            <a:pPr lvl="0"/>
            <a:r>
              <a:rPr lang="en-AU"/>
              <a:t>(#)</a:t>
            </a:r>
          </a:p>
        </p:txBody>
      </p:sp>
      <p:sp>
        <p:nvSpPr>
          <p:cNvPr id="19" name="Text Placeholder 18">
            <a:extLst>
              <a:ext uri="{FF2B5EF4-FFF2-40B4-BE49-F238E27FC236}">
                <a16:creationId xmlns:a16="http://schemas.microsoft.com/office/drawing/2014/main" id="{F2D65671-AC52-4859-B1EF-06630AE1B2C5}"/>
              </a:ext>
            </a:extLst>
          </p:cNvPr>
          <p:cNvSpPr>
            <a:spLocks noGrp="1"/>
          </p:cNvSpPr>
          <p:nvPr>
            <p:ph type="body" sz="quarter" idx="19" hasCustomPrompt="1"/>
          </p:nvPr>
        </p:nvSpPr>
        <p:spPr>
          <a:xfrm>
            <a:off x="695325" y="1628775"/>
            <a:ext cx="10801350" cy="246221"/>
          </a:xfrm>
        </p:spPr>
        <p:txBody>
          <a:bodyPr/>
          <a:lstStyle>
            <a:lvl1pPr>
              <a:defRPr sz="1600">
                <a:solidFill>
                  <a:schemeClr val="accent1"/>
                </a:solidFill>
              </a:defRPr>
            </a:lvl1pPr>
          </a:lstStyle>
          <a:p>
            <a:pPr lvl="0"/>
            <a:r>
              <a:rPr lang="en-US"/>
              <a:t>Insert title</a:t>
            </a:r>
          </a:p>
        </p:txBody>
      </p:sp>
    </p:spTree>
    <p:custDataLst>
      <p:tags r:id="rId1"/>
    </p:custDataLst>
    <p:extLst>
      <p:ext uri="{BB962C8B-B14F-4D97-AF65-F5344CB8AC3E}">
        <p14:creationId xmlns:p14="http://schemas.microsoft.com/office/powerpoint/2010/main" val="3285491109"/>
      </p:ext>
    </p:extLst>
  </p:cSld>
  <p:clrMapOvr>
    <a:masterClrMapping/>
  </p:clrMapOvr>
  <p:extLst>
    <p:ext uri="{DCECCB84-F9BA-43D5-87BE-67443E8EF086}">
      <p15:sldGuideLst xmlns:p15="http://schemas.microsoft.com/office/powerpoint/2012/main">
        <p15:guide id="1" orient="horz" pos="1366"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ubheadi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9F5E78-7F5D-4A02-84D0-4347E8270A8C}"/>
              </a:ext>
            </a:extLst>
          </p:cNvPr>
          <p:cNvSpPr>
            <a:spLocks noGrp="1"/>
          </p:cNvSpPr>
          <p:nvPr>
            <p:ph type="title" hasCustomPrompt="1"/>
          </p:nvPr>
        </p:nvSpPr>
        <p:spPr>
          <a:xfrm>
            <a:off x="695325" y="549275"/>
            <a:ext cx="10801350" cy="382058"/>
          </a:xfrm>
        </p:spPr>
        <p:txBody>
          <a:bodyPr/>
          <a:lstStyle>
            <a:lvl1pPr>
              <a:defRPr/>
            </a:lvl1pPr>
          </a:lstStyle>
          <a:p>
            <a:r>
              <a:rPr lang="en-US"/>
              <a:t>Insert title</a:t>
            </a:r>
            <a:endParaRPr lang="en-AU"/>
          </a:p>
        </p:txBody>
      </p:sp>
      <p:sp>
        <p:nvSpPr>
          <p:cNvPr id="6" name="Slide Number Placeholder 5">
            <a:extLst>
              <a:ext uri="{FF2B5EF4-FFF2-40B4-BE49-F238E27FC236}">
                <a16:creationId xmlns:a16="http://schemas.microsoft.com/office/drawing/2014/main" id="{5C6F6252-25F4-4739-AF24-424AFEB95D45}"/>
              </a:ext>
            </a:extLst>
          </p:cNvPr>
          <p:cNvSpPr>
            <a:spLocks noGrp="1"/>
          </p:cNvSpPr>
          <p:nvPr>
            <p:ph type="sldNum" sz="quarter" idx="12"/>
          </p:nvPr>
        </p:nvSpPr>
        <p:spPr/>
        <p:txBody>
          <a:bodyPr/>
          <a:lstStyle/>
          <a:p>
            <a:fld id="{1E2FE05B-4A3F-4181-99F1-864C7998A1BB}" type="slidenum">
              <a:rPr lang="en-AU" smtClean="0"/>
              <a:t>‹#›</a:t>
            </a:fld>
            <a:endParaRPr lang="en-AU"/>
          </a:p>
        </p:txBody>
      </p:sp>
      <p:sp>
        <p:nvSpPr>
          <p:cNvPr id="9" name="Content Placeholder 8">
            <a:extLst>
              <a:ext uri="{FF2B5EF4-FFF2-40B4-BE49-F238E27FC236}">
                <a16:creationId xmlns:a16="http://schemas.microsoft.com/office/drawing/2014/main" id="{DDD7B90F-0664-4FF5-9E29-A2DFFE74C11F}"/>
              </a:ext>
            </a:extLst>
          </p:cNvPr>
          <p:cNvSpPr>
            <a:spLocks noGrp="1"/>
          </p:cNvSpPr>
          <p:nvPr>
            <p:ph sz="quarter" idx="15"/>
          </p:nvPr>
        </p:nvSpPr>
        <p:spPr>
          <a:xfrm>
            <a:off x="695325" y="1996546"/>
            <a:ext cx="10801350" cy="36101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17" name="Text Placeholder 16">
            <a:extLst>
              <a:ext uri="{FF2B5EF4-FFF2-40B4-BE49-F238E27FC236}">
                <a16:creationId xmlns:a16="http://schemas.microsoft.com/office/drawing/2014/main" id="{F870B563-D7F6-4C74-93A6-2FEE2B5CBD29}"/>
              </a:ext>
            </a:extLst>
          </p:cNvPr>
          <p:cNvSpPr>
            <a:spLocks noGrp="1"/>
          </p:cNvSpPr>
          <p:nvPr>
            <p:ph type="body" sz="quarter" idx="18" hasCustomPrompt="1"/>
          </p:nvPr>
        </p:nvSpPr>
        <p:spPr>
          <a:xfrm>
            <a:off x="695325" y="1089024"/>
            <a:ext cx="10801350" cy="338554"/>
          </a:xfrm>
        </p:spPr>
        <p:txBody>
          <a:bodyPr/>
          <a:lstStyle>
            <a:lvl1pPr>
              <a:defRPr sz="2200">
                <a:solidFill>
                  <a:schemeClr val="accent1"/>
                </a:solidFill>
              </a:defRPr>
            </a:lvl1pPr>
          </a:lstStyle>
          <a:p>
            <a:pPr lvl="0"/>
            <a:r>
              <a:rPr lang="en-US"/>
              <a:t>Insert subheading</a:t>
            </a:r>
            <a:endParaRPr lang="en-AU"/>
          </a:p>
        </p:txBody>
      </p:sp>
      <p:sp>
        <p:nvSpPr>
          <p:cNvPr id="19" name="Text Placeholder 18">
            <a:extLst>
              <a:ext uri="{FF2B5EF4-FFF2-40B4-BE49-F238E27FC236}">
                <a16:creationId xmlns:a16="http://schemas.microsoft.com/office/drawing/2014/main" id="{F2D65671-AC52-4859-B1EF-06630AE1B2C5}"/>
              </a:ext>
            </a:extLst>
          </p:cNvPr>
          <p:cNvSpPr>
            <a:spLocks noGrp="1"/>
          </p:cNvSpPr>
          <p:nvPr>
            <p:ph type="body" sz="quarter" idx="19" hasCustomPrompt="1"/>
          </p:nvPr>
        </p:nvSpPr>
        <p:spPr>
          <a:xfrm>
            <a:off x="695325" y="1628775"/>
            <a:ext cx="10801350" cy="246221"/>
          </a:xfrm>
        </p:spPr>
        <p:txBody>
          <a:bodyPr/>
          <a:lstStyle>
            <a:lvl1pPr>
              <a:defRPr sz="1600">
                <a:solidFill>
                  <a:schemeClr val="accent1"/>
                </a:solidFill>
              </a:defRPr>
            </a:lvl1pPr>
          </a:lstStyle>
          <a:p>
            <a:pPr lvl="0"/>
            <a:r>
              <a:rPr lang="en-US"/>
              <a:t>Insert title</a:t>
            </a:r>
          </a:p>
        </p:txBody>
      </p:sp>
    </p:spTree>
    <p:custDataLst>
      <p:tags r:id="rId1"/>
    </p:custDataLst>
    <p:extLst>
      <p:ext uri="{BB962C8B-B14F-4D97-AF65-F5344CB8AC3E}">
        <p14:creationId xmlns:p14="http://schemas.microsoft.com/office/powerpoint/2010/main" val="3945054972"/>
      </p:ext>
    </p:extLst>
  </p:cSld>
  <p:clrMapOvr>
    <a:masterClrMapping/>
  </p:clrMapOvr>
  <p:extLst>
    <p:ext uri="{DCECCB84-F9BA-43D5-87BE-67443E8EF086}">
      <p15:sldGuideLst xmlns:p15="http://schemas.microsoft.com/office/powerpoint/2012/main">
        <p15:guide id="1" orient="horz" pos="1366"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 column with panel">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C84F331-F4C9-4FF7-9E38-9EAB610AFE45}"/>
              </a:ext>
            </a:extLst>
          </p:cNvPr>
          <p:cNvSpPr/>
          <p:nvPr userDrawn="1"/>
        </p:nvSpPr>
        <p:spPr>
          <a:xfrm>
            <a:off x="6096000" y="1632188"/>
            <a:ext cx="5761038" cy="3960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 name="Rectangle 9">
            <a:extLst>
              <a:ext uri="{FF2B5EF4-FFF2-40B4-BE49-F238E27FC236}">
                <a16:creationId xmlns:a16="http://schemas.microsoft.com/office/drawing/2014/main" id="{51F81B58-24EB-41AB-A8A1-061D8F2CE769}"/>
              </a:ext>
            </a:extLst>
          </p:cNvPr>
          <p:cNvSpPr/>
          <p:nvPr userDrawn="1"/>
        </p:nvSpPr>
        <p:spPr>
          <a:xfrm>
            <a:off x="6096000" y="1632188"/>
            <a:ext cx="179511" cy="3960000"/>
          </a:xfrm>
          <a:prstGeom prst="rect">
            <a:avLst/>
          </a:prstGeom>
          <a:gradFill>
            <a:gsLst>
              <a:gs pos="0">
                <a:schemeClr val="tx2"/>
              </a:gs>
              <a:gs pos="75000">
                <a:schemeClr val="accent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 name="Slide Number Placeholder 3">
            <a:extLst>
              <a:ext uri="{FF2B5EF4-FFF2-40B4-BE49-F238E27FC236}">
                <a16:creationId xmlns:a16="http://schemas.microsoft.com/office/drawing/2014/main" id="{9E189D32-D461-4659-A5E9-DF14ED473412}"/>
              </a:ext>
            </a:extLst>
          </p:cNvPr>
          <p:cNvSpPr>
            <a:spLocks noGrp="1"/>
          </p:cNvSpPr>
          <p:nvPr>
            <p:ph type="sldNum" sz="quarter" idx="11"/>
          </p:nvPr>
        </p:nvSpPr>
        <p:spPr/>
        <p:txBody>
          <a:bodyPr/>
          <a:lstStyle/>
          <a:p>
            <a:fld id="{1E2FE05B-4A3F-4181-99F1-864C7998A1BB}" type="slidenum">
              <a:rPr lang="en-AU" smtClean="0"/>
              <a:pPr/>
              <a:t>‹#›</a:t>
            </a:fld>
            <a:endParaRPr lang="en-AU"/>
          </a:p>
        </p:txBody>
      </p:sp>
      <p:sp>
        <p:nvSpPr>
          <p:cNvPr id="12" name="Title 1">
            <a:extLst>
              <a:ext uri="{FF2B5EF4-FFF2-40B4-BE49-F238E27FC236}">
                <a16:creationId xmlns:a16="http://schemas.microsoft.com/office/drawing/2014/main" id="{489A138F-A316-467C-94B7-1FE4B3AE9AD8}"/>
              </a:ext>
            </a:extLst>
          </p:cNvPr>
          <p:cNvSpPr>
            <a:spLocks noGrp="1"/>
          </p:cNvSpPr>
          <p:nvPr>
            <p:ph type="title" hasCustomPrompt="1"/>
          </p:nvPr>
        </p:nvSpPr>
        <p:spPr>
          <a:xfrm>
            <a:off x="695325" y="549275"/>
            <a:ext cx="10801350" cy="761366"/>
          </a:xfrm>
        </p:spPr>
        <p:txBody>
          <a:bodyPr/>
          <a:lstStyle>
            <a:lvl1pPr>
              <a:defRPr/>
            </a:lvl1pPr>
          </a:lstStyle>
          <a:p>
            <a:r>
              <a:rPr lang="en-US"/>
              <a:t>Insert title – 2 column content</a:t>
            </a:r>
            <a:endParaRPr lang="en-AU"/>
          </a:p>
        </p:txBody>
      </p:sp>
      <p:sp>
        <p:nvSpPr>
          <p:cNvPr id="15" name="Text Placeholder 3">
            <a:extLst>
              <a:ext uri="{FF2B5EF4-FFF2-40B4-BE49-F238E27FC236}">
                <a16:creationId xmlns:a16="http://schemas.microsoft.com/office/drawing/2014/main" id="{CF492010-4949-4F6D-8161-F1AA7D696C79}"/>
              </a:ext>
            </a:extLst>
          </p:cNvPr>
          <p:cNvSpPr>
            <a:spLocks noGrp="1"/>
          </p:cNvSpPr>
          <p:nvPr>
            <p:ph type="body" sz="quarter" idx="17" hasCustomPrompt="1"/>
          </p:nvPr>
        </p:nvSpPr>
        <p:spPr>
          <a:xfrm>
            <a:off x="695325" y="1767813"/>
            <a:ext cx="5027613" cy="246221"/>
          </a:xfrm>
        </p:spPr>
        <p:txBody>
          <a:bodyPr/>
          <a:lstStyle>
            <a:lvl1pPr>
              <a:defRPr sz="1600">
                <a:solidFill>
                  <a:schemeClr val="accent1"/>
                </a:solidFill>
              </a:defRPr>
            </a:lvl1pPr>
          </a:lstStyle>
          <a:p>
            <a:pPr lvl="0"/>
            <a:r>
              <a:rPr lang="en-US"/>
              <a:t>Insert title</a:t>
            </a:r>
          </a:p>
        </p:txBody>
      </p:sp>
      <p:sp>
        <p:nvSpPr>
          <p:cNvPr id="16" name="Text Placeholder 3">
            <a:extLst>
              <a:ext uri="{FF2B5EF4-FFF2-40B4-BE49-F238E27FC236}">
                <a16:creationId xmlns:a16="http://schemas.microsoft.com/office/drawing/2014/main" id="{AC74C57C-0F26-4C7C-9548-81335E5C4DA6}"/>
              </a:ext>
            </a:extLst>
          </p:cNvPr>
          <p:cNvSpPr>
            <a:spLocks noGrp="1"/>
          </p:cNvSpPr>
          <p:nvPr>
            <p:ph type="body" sz="quarter" idx="18" hasCustomPrompt="1"/>
          </p:nvPr>
        </p:nvSpPr>
        <p:spPr>
          <a:xfrm>
            <a:off x="6469061" y="1767813"/>
            <a:ext cx="5027613" cy="246221"/>
          </a:xfrm>
        </p:spPr>
        <p:txBody>
          <a:bodyPr/>
          <a:lstStyle>
            <a:lvl1pPr>
              <a:defRPr sz="1600">
                <a:solidFill>
                  <a:schemeClr val="accent1"/>
                </a:solidFill>
              </a:defRPr>
            </a:lvl1pPr>
          </a:lstStyle>
          <a:p>
            <a:pPr lvl="0"/>
            <a:r>
              <a:rPr lang="en-US"/>
              <a:t>Insert title</a:t>
            </a:r>
          </a:p>
        </p:txBody>
      </p:sp>
      <p:sp>
        <p:nvSpPr>
          <p:cNvPr id="3" name="Text Placeholder 2">
            <a:extLst>
              <a:ext uri="{FF2B5EF4-FFF2-40B4-BE49-F238E27FC236}">
                <a16:creationId xmlns:a16="http://schemas.microsoft.com/office/drawing/2014/main" id="{B86F342F-511E-42CA-BAC1-CF8715B26029}"/>
              </a:ext>
            </a:extLst>
          </p:cNvPr>
          <p:cNvSpPr>
            <a:spLocks noGrp="1"/>
          </p:cNvSpPr>
          <p:nvPr>
            <p:ph type="body" sz="quarter" idx="19" hasCustomPrompt="1"/>
          </p:nvPr>
        </p:nvSpPr>
        <p:spPr>
          <a:xfrm>
            <a:off x="701675" y="2128176"/>
            <a:ext cx="5027613" cy="1364072"/>
          </a:xfrm>
        </p:spPr>
        <p:txBody>
          <a:bodyPr/>
          <a:lstStyle>
            <a:lvl1pPr>
              <a:defRPr/>
            </a:lvl1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endParaRPr lang="en-AU"/>
          </a:p>
        </p:txBody>
      </p:sp>
      <p:sp>
        <p:nvSpPr>
          <p:cNvPr id="8" name="Text Placeholder 7">
            <a:extLst>
              <a:ext uri="{FF2B5EF4-FFF2-40B4-BE49-F238E27FC236}">
                <a16:creationId xmlns:a16="http://schemas.microsoft.com/office/drawing/2014/main" id="{A8910507-2CB4-4A05-AC5B-C3FB8AE39C28}"/>
              </a:ext>
            </a:extLst>
          </p:cNvPr>
          <p:cNvSpPr>
            <a:spLocks noGrp="1"/>
          </p:cNvSpPr>
          <p:nvPr>
            <p:ph type="body" sz="quarter" idx="20" hasCustomPrompt="1"/>
          </p:nvPr>
        </p:nvSpPr>
        <p:spPr>
          <a:xfrm>
            <a:off x="6515100" y="2128176"/>
            <a:ext cx="4981574" cy="1276760"/>
          </a:xfrm>
        </p:spPr>
        <p:txBody>
          <a:bodyPr/>
          <a:lstStyle>
            <a:lvl1pPr>
              <a:defRPr/>
            </a:lvl1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endParaRPr lang="en-AU"/>
          </a:p>
        </p:txBody>
      </p:sp>
    </p:spTree>
    <p:custDataLst>
      <p:tags r:id="rId1"/>
    </p:custDataLst>
    <p:extLst>
      <p:ext uri="{BB962C8B-B14F-4D97-AF65-F5344CB8AC3E}">
        <p14:creationId xmlns:p14="http://schemas.microsoft.com/office/powerpoint/2010/main" val="3178459068"/>
      </p:ext>
    </p:extLst>
  </p:cSld>
  <p:clrMapOvr>
    <a:masterClrMapping/>
  </p:clrMapOvr>
  <p:extLst>
    <p:ext uri="{DCECCB84-F9BA-43D5-87BE-67443E8EF086}">
      <p15:sldGuideLst xmlns:p15="http://schemas.microsoft.com/office/powerpoint/2012/main">
        <p15:guide id="1" orient="horz" pos="1253"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 column">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E189D32-D461-4659-A5E9-DF14ED473412}"/>
              </a:ext>
            </a:extLst>
          </p:cNvPr>
          <p:cNvSpPr>
            <a:spLocks noGrp="1"/>
          </p:cNvSpPr>
          <p:nvPr>
            <p:ph type="sldNum" sz="quarter" idx="11"/>
          </p:nvPr>
        </p:nvSpPr>
        <p:spPr/>
        <p:txBody>
          <a:bodyPr/>
          <a:lstStyle/>
          <a:p>
            <a:fld id="{1E2FE05B-4A3F-4181-99F1-864C7998A1BB}" type="slidenum">
              <a:rPr lang="en-AU" smtClean="0"/>
              <a:pPr/>
              <a:t>‹#›</a:t>
            </a:fld>
            <a:endParaRPr lang="en-AU"/>
          </a:p>
        </p:txBody>
      </p:sp>
      <p:sp>
        <p:nvSpPr>
          <p:cNvPr id="12" name="Title 1">
            <a:extLst>
              <a:ext uri="{FF2B5EF4-FFF2-40B4-BE49-F238E27FC236}">
                <a16:creationId xmlns:a16="http://schemas.microsoft.com/office/drawing/2014/main" id="{489A138F-A316-467C-94B7-1FE4B3AE9AD8}"/>
              </a:ext>
            </a:extLst>
          </p:cNvPr>
          <p:cNvSpPr>
            <a:spLocks noGrp="1"/>
          </p:cNvSpPr>
          <p:nvPr>
            <p:ph type="title" hasCustomPrompt="1"/>
          </p:nvPr>
        </p:nvSpPr>
        <p:spPr>
          <a:xfrm>
            <a:off x="695325" y="549275"/>
            <a:ext cx="10801350" cy="761366"/>
          </a:xfrm>
        </p:spPr>
        <p:txBody>
          <a:bodyPr/>
          <a:lstStyle>
            <a:lvl1pPr>
              <a:defRPr/>
            </a:lvl1pPr>
          </a:lstStyle>
          <a:p>
            <a:r>
              <a:rPr lang="en-US"/>
              <a:t>Insert title – 2 column content</a:t>
            </a:r>
            <a:endParaRPr lang="en-AU"/>
          </a:p>
        </p:txBody>
      </p:sp>
      <p:sp>
        <p:nvSpPr>
          <p:cNvPr id="15" name="Text Placeholder 3">
            <a:extLst>
              <a:ext uri="{FF2B5EF4-FFF2-40B4-BE49-F238E27FC236}">
                <a16:creationId xmlns:a16="http://schemas.microsoft.com/office/drawing/2014/main" id="{CF492010-4949-4F6D-8161-F1AA7D696C79}"/>
              </a:ext>
            </a:extLst>
          </p:cNvPr>
          <p:cNvSpPr>
            <a:spLocks noGrp="1"/>
          </p:cNvSpPr>
          <p:nvPr>
            <p:ph type="body" sz="quarter" idx="17" hasCustomPrompt="1"/>
          </p:nvPr>
        </p:nvSpPr>
        <p:spPr>
          <a:xfrm>
            <a:off x="695325" y="1767813"/>
            <a:ext cx="5027613" cy="246221"/>
          </a:xfrm>
        </p:spPr>
        <p:txBody>
          <a:bodyPr/>
          <a:lstStyle>
            <a:lvl1pPr>
              <a:defRPr sz="1600">
                <a:solidFill>
                  <a:schemeClr val="accent1"/>
                </a:solidFill>
              </a:defRPr>
            </a:lvl1pPr>
          </a:lstStyle>
          <a:p>
            <a:pPr lvl="0"/>
            <a:r>
              <a:rPr lang="en-US"/>
              <a:t>Insert title</a:t>
            </a:r>
          </a:p>
        </p:txBody>
      </p:sp>
      <p:sp>
        <p:nvSpPr>
          <p:cNvPr id="16" name="Text Placeholder 3">
            <a:extLst>
              <a:ext uri="{FF2B5EF4-FFF2-40B4-BE49-F238E27FC236}">
                <a16:creationId xmlns:a16="http://schemas.microsoft.com/office/drawing/2014/main" id="{AC74C57C-0F26-4C7C-9548-81335E5C4DA6}"/>
              </a:ext>
            </a:extLst>
          </p:cNvPr>
          <p:cNvSpPr>
            <a:spLocks noGrp="1"/>
          </p:cNvSpPr>
          <p:nvPr>
            <p:ph type="body" sz="quarter" idx="18" hasCustomPrompt="1"/>
          </p:nvPr>
        </p:nvSpPr>
        <p:spPr>
          <a:xfrm>
            <a:off x="6469061" y="1767813"/>
            <a:ext cx="5027613" cy="246221"/>
          </a:xfrm>
        </p:spPr>
        <p:txBody>
          <a:bodyPr/>
          <a:lstStyle>
            <a:lvl1pPr>
              <a:defRPr sz="1600">
                <a:solidFill>
                  <a:schemeClr val="accent1"/>
                </a:solidFill>
              </a:defRPr>
            </a:lvl1pPr>
          </a:lstStyle>
          <a:p>
            <a:pPr lvl="0"/>
            <a:r>
              <a:rPr lang="en-US"/>
              <a:t>Insert title</a:t>
            </a:r>
          </a:p>
        </p:txBody>
      </p:sp>
      <p:sp>
        <p:nvSpPr>
          <p:cNvPr id="3" name="Text Placeholder 2">
            <a:extLst>
              <a:ext uri="{FF2B5EF4-FFF2-40B4-BE49-F238E27FC236}">
                <a16:creationId xmlns:a16="http://schemas.microsoft.com/office/drawing/2014/main" id="{B86F342F-511E-42CA-BAC1-CF8715B26029}"/>
              </a:ext>
            </a:extLst>
          </p:cNvPr>
          <p:cNvSpPr>
            <a:spLocks noGrp="1"/>
          </p:cNvSpPr>
          <p:nvPr>
            <p:ph type="body" sz="quarter" idx="19" hasCustomPrompt="1"/>
          </p:nvPr>
        </p:nvSpPr>
        <p:spPr>
          <a:xfrm>
            <a:off x="701675" y="2128176"/>
            <a:ext cx="5027613" cy="1364072"/>
          </a:xfrm>
        </p:spPr>
        <p:txBody>
          <a:bodyPr/>
          <a:lstStyle>
            <a:lvl1pPr>
              <a:defRPr/>
            </a:lvl1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endParaRPr lang="en-AU"/>
          </a:p>
        </p:txBody>
      </p:sp>
      <p:sp>
        <p:nvSpPr>
          <p:cNvPr id="8" name="Text Placeholder 7">
            <a:extLst>
              <a:ext uri="{FF2B5EF4-FFF2-40B4-BE49-F238E27FC236}">
                <a16:creationId xmlns:a16="http://schemas.microsoft.com/office/drawing/2014/main" id="{A8910507-2CB4-4A05-AC5B-C3FB8AE39C28}"/>
              </a:ext>
            </a:extLst>
          </p:cNvPr>
          <p:cNvSpPr>
            <a:spLocks noGrp="1"/>
          </p:cNvSpPr>
          <p:nvPr>
            <p:ph type="body" sz="quarter" idx="20" hasCustomPrompt="1"/>
          </p:nvPr>
        </p:nvSpPr>
        <p:spPr>
          <a:xfrm>
            <a:off x="6515100" y="2128176"/>
            <a:ext cx="4981574" cy="1276760"/>
          </a:xfrm>
        </p:spPr>
        <p:txBody>
          <a:bodyPr/>
          <a:lstStyle>
            <a:lvl1pPr>
              <a:defRPr/>
            </a:lvl1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endParaRPr lang="en-AU"/>
          </a:p>
        </p:txBody>
      </p:sp>
    </p:spTree>
    <p:custDataLst>
      <p:tags r:id="rId1"/>
    </p:custDataLst>
    <p:extLst>
      <p:ext uri="{BB962C8B-B14F-4D97-AF65-F5344CB8AC3E}">
        <p14:creationId xmlns:p14="http://schemas.microsoft.com/office/powerpoint/2010/main" val="475225632"/>
      </p:ext>
    </p:extLst>
  </p:cSld>
  <p:clrMapOvr>
    <a:masterClrMapping/>
  </p:clrMapOvr>
  <p:extLst>
    <p:ext uri="{DCECCB84-F9BA-43D5-87BE-67443E8EF086}">
      <p15:sldGuideLst xmlns:p15="http://schemas.microsoft.com/office/powerpoint/2012/main">
        <p15:guide id="1" orient="horz" pos="1253">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 column_ content + table/chart">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C84F331-F4C9-4FF7-9E38-9EAB610AFE45}"/>
              </a:ext>
            </a:extLst>
          </p:cNvPr>
          <p:cNvSpPr/>
          <p:nvPr userDrawn="1"/>
        </p:nvSpPr>
        <p:spPr>
          <a:xfrm>
            <a:off x="0" y="1646143"/>
            <a:ext cx="5632937" cy="412283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 name="Rectangle 12">
            <a:extLst>
              <a:ext uri="{FF2B5EF4-FFF2-40B4-BE49-F238E27FC236}">
                <a16:creationId xmlns:a16="http://schemas.microsoft.com/office/drawing/2014/main" id="{51F81B58-24EB-41AB-A8A1-061D8F2CE769}"/>
              </a:ext>
            </a:extLst>
          </p:cNvPr>
          <p:cNvSpPr/>
          <p:nvPr userDrawn="1"/>
        </p:nvSpPr>
        <p:spPr>
          <a:xfrm>
            <a:off x="5632938" y="1652408"/>
            <a:ext cx="180000" cy="4122000"/>
          </a:xfrm>
          <a:prstGeom prst="rect">
            <a:avLst/>
          </a:prstGeom>
          <a:gradFill>
            <a:gsLst>
              <a:gs pos="0">
                <a:schemeClr val="tx2"/>
              </a:gs>
              <a:gs pos="75000">
                <a:schemeClr val="accent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 name="Slide Number Placeholder 3">
            <a:extLst>
              <a:ext uri="{FF2B5EF4-FFF2-40B4-BE49-F238E27FC236}">
                <a16:creationId xmlns:a16="http://schemas.microsoft.com/office/drawing/2014/main" id="{9E189D32-D461-4659-A5E9-DF14ED473412}"/>
              </a:ext>
            </a:extLst>
          </p:cNvPr>
          <p:cNvSpPr>
            <a:spLocks noGrp="1"/>
          </p:cNvSpPr>
          <p:nvPr>
            <p:ph type="sldNum" sz="quarter" idx="11"/>
          </p:nvPr>
        </p:nvSpPr>
        <p:spPr/>
        <p:txBody>
          <a:bodyPr/>
          <a:lstStyle/>
          <a:p>
            <a:fld id="{1E2FE05B-4A3F-4181-99F1-864C7998A1BB}" type="slidenum">
              <a:rPr lang="en-AU" smtClean="0"/>
              <a:pPr/>
              <a:t>‹#›</a:t>
            </a:fld>
            <a:endParaRPr lang="en-AU"/>
          </a:p>
        </p:txBody>
      </p:sp>
      <p:sp>
        <p:nvSpPr>
          <p:cNvPr id="10" name="Content Placeholder 9">
            <a:extLst>
              <a:ext uri="{FF2B5EF4-FFF2-40B4-BE49-F238E27FC236}">
                <a16:creationId xmlns:a16="http://schemas.microsoft.com/office/drawing/2014/main" id="{F355A34D-1E6E-4E9F-B2FB-84AE9D5B6ADF}"/>
              </a:ext>
            </a:extLst>
          </p:cNvPr>
          <p:cNvSpPr>
            <a:spLocks noGrp="1"/>
          </p:cNvSpPr>
          <p:nvPr>
            <p:ph sz="quarter" idx="16"/>
          </p:nvPr>
        </p:nvSpPr>
        <p:spPr>
          <a:xfrm>
            <a:off x="6469062" y="1993173"/>
            <a:ext cx="5027613" cy="36129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12" name="Title 1">
            <a:extLst>
              <a:ext uri="{FF2B5EF4-FFF2-40B4-BE49-F238E27FC236}">
                <a16:creationId xmlns:a16="http://schemas.microsoft.com/office/drawing/2014/main" id="{489A138F-A316-467C-94B7-1FE4B3AE9AD8}"/>
              </a:ext>
            </a:extLst>
          </p:cNvPr>
          <p:cNvSpPr>
            <a:spLocks noGrp="1"/>
          </p:cNvSpPr>
          <p:nvPr>
            <p:ph type="title" hasCustomPrompt="1"/>
          </p:nvPr>
        </p:nvSpPr>
        <p:spPr>
          <a:xfrm>
            <a:off x="695325" y="549275"/>
            <a:ext cx="10801350" cy="761366"/>
          </a:xfrm>
        </p:spPr>
        <p:txBody>
          <a:bodyPr/>
          <a:lstStyle>
            <a:lvl1pPr>
              <a:defRPr/>
            </a:lvl1pPr>
          </a:lstStyle>
          <a:p>
            <a:r>
              <a:rPr lang="en-US"/>
              <a:t>Insert title – 2 column content + table/chart</a:t>
            </a:r>
            <a:endParaRPr lang="en-AU"/>
          </a:p>
        </p:txBody>
      </p:sp>
      <p:sp>
        <p:nvSpPr>
          <p:cNvPr id="15" name="Text Placeholder 3">
            <a:extLst>
              <a:ext uri="{FF2B5EF4-FFF2-40B4-BE49-F238E27FC236}">
                <a16:creationId xmlns:a16="http://schemas.microsoft.com/office/drawing/2014/main" id="{CF492010-4949-4F6D-8161-F1AA7D696C79}"/>
              </a:ext>
            </a:extLst>
          </p:cNvPr>
          <p:cNvSpPr>
            <a:spLocks noGrp="1"/>
          </p:cNvSpPr>
          <p:nvPr>
            <p:ph type="body" sz="quarter" idx="17" hasCustomPrompt="1"/>
          </p:nvPr>
        </p:nvSpPr>
        <p:spPr>
          <a:xfrm>
            <a:off x="695325" y="1803400"/>
            <a:ext cx="4670759" cy="246221"/>
          </a:xfrm>
        </p:spPr>
        <p:txBody>
          <a:bodyPr/>
          <a:lstStyle>
            <a:lvl1pPr>
              <a:defRPr sz="1600">
                <a:solidFill>
                  <a:schemeClr val="accent1"/>
                </a:solidFill>
              </a:defRPr>
            </a:lvl1pPr>
          </a:lstStyle>
          <a:p>
            <a:pPr lvl="0"/>
            <a:r>
              <a:rPr lang="en-US"/>
              <a:t>Insert heading for text – CFS blue</a:t>
            </a:r>
          </a:p>
        </p:txBody>
      </p:sp>
      <p:sp>
        <p:nvSpPr>
          <p:cNvPr id="9" name="Text Placeholder 3">
            <a:extLst>
              <a:ext uri="{FF2B5EF4-FFF2-40B4-BE49-F238E27FC236}">
                <a16:creationId xmlns:a16="http://schemas.microsoft.com/office/drawing/2014/main" id="{509B62EB-16A7-4068-B240-1E0AD45290B9}"/>
              </a:ext>
            </a:extLst>
          </p:cNvPr>
          <p:cNvSpPr>
            <a:spLocks noGrp="1"/>
          </p:cNvSpPr>
          <p:nvPr>
            <p:ph type="body" sz="quarter" idx="18" hasCustomPrompt="1"/>
          </p:nvPr>
        </p:nvSpPr>
        <p:spPr>
          <a:xfrm>
            <a:off x="6469062" y="1628775"/>
            <a:ext cx="5027613" cy="246221"/>
          </a:xfrm>
        </p:spPr>
        <p:txBody>
          <a:bodyPr/>
          <a:lstStyle>
            <a:lvl1pPr>
              <a:defRPr sz="1600">
                <a:solidFill>
                  <a:schemeClr val="tx1"/>
                </a:solidFill>
              </a:defRPr>
            </a:lvl1pPr>
          </a:lstStyle>
          <a:p>
            <a:pPr lvl="0"/>
            <a:r>
              <a:rPr lang="en-US"/>
              <a:t>Insert heading for table/chart – black </a:t>
            </a:r>
          </a:p>
        </p:txBody>
      </p:sp>
      <p:sp>
        <p:nvSpPr>
          <p:cNvPr id="3" name="Text Placeholder 2">
            <a:extLst>
              <a:ext uri="{FF2B5EF4-FFF2-40B4-BE49-F238E27FC236}">
                <a16:creationId xmlns:a16="http://schemas.microsoft.com/office/drawing/2014/main" id="{7526C814-DF6C-4A97-B342-691B6ECB7660}"/>
              </a:ext>
            </a:extLst>
          </p:cNvPr>
          <p:cNvSpPr>
            <a:spLocks noGrp="1"/>
          </p:cNvSpPr>
          <p:nvPr>
            <p:ph type="body" sz="quarter" idx="19" hasCustomPrompt="1"/>
          </p:nvPr>
        </p:nvSpPr>
        <p:spPr>
          <a:xfrm>
            <a:off x="695325" y="2168525"/>
            <a:ext cx="4670759" cy="1276760"/>
          </a:xfrm>
        </p:spPr>
        <p:txBody>
          <a:bodyPr/>
          <a:lstStyle>
            <a:lvl1pPr>
              <a:defRPr/>
            </a:lvl1pPr>
          </a:lstStyle>
          <a:p>
            <a:pPr lvl="0"/>
            <a:r>
              <a:rPr lang="en-US"/>
              <a:t>Insert text</a:t>
            </a:r>
          </a:p>
          <a:p>
            <a:pPr lvl="1"/>
            <a:r>
              <a:rPr lang="en-US"/>
              <a:t>Second level</a:t>
            </a:r>
          </a:p>
          <a:p>
            <a:pPr lvl="2"/>
            <a:r>
              <a:rPr lang="en-US"/>
              <a:t>Third level</a:t>
            </a:r>
          </a:p>
          <a:p>
            <a:pPr lvl="3"/>
            <a:r>
              <a:rPr lang="en-US"/>
              <a:t>Fourth level</a:t>
            </a:r>
          </a:p>
          <a:p>
            <a:pPr lvl="4"/>
            <a:r>
              <a:rPr lang="en-US"/>
              <a:t>Fifth level</a:t>
            </a:r>
            <a:endParaRPr lang="en-AU"/>
          </a:p>
        </p:txBody>
      </p:sp>
    </p:spTree>
    <p:custDataLst>
      <p:tags r:id="rId1"/>
    </p:custDataLst>
    <p:extLst>
      <p:ext uri="{BB962C8B-B14F-4D97-AF65-F5344CB8AC3E}">
        <p14:creationId xmlns:p14="http://schemas.microsoft.com/office/powerpoint/2010/main" val="3643685102"/>
      </p:ext>
    </p:extLst>
  </p:cSld>
  <p:clrMapOvr>
    <a:masterClrMapping/>
  </p:clrMapOvr>
  <p:extLst>
    <p:ext uri="{DCECCB84-F9BA-43D5-87BE-67443E8EF086}">
      <p15:sldGuideLst xmlns:p15="http://schemas.microsoft.com/office/powerpoint/2012/main">
        <p15:guide id="1" orient="horz" pos="1253" userDrawn="1">
          <p15:clr>
            <a:srgbClr val="FBAE40"/>
          </p15:clr>
        </p15:guide>
        <p15:guide id="2" orient="horz" pos="1366"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 column_ table/chart only">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514CAEB-51D1-436D-8C0F-749FE43428D1}"/>
              </a:ext>
            </a:extLst>
          </p:cNvPr>
          <p:cNvSpPr/>
          <p:nvPr userDrawn="1"/>
        </p:nvSpPr>
        <p:spPr>
          <a:xfrm>
            <a:off x="334962" y="0"/>
            <a:ext cx="11522075" cy="131064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 name="Rectangle 12">
            <a:extLst>
              <a:ext uri="{FF2B5EF4-FFF2-40B4-BE49-F238E27FC236}">
                <a16:creationId xmlns:a16="http://schemas.microsoft.com/office/drawing/2014/main" id="{51F81B58-24EB-41AB-A8A1-061D8F2CE769}"/>
              </a:ext>
            </a:extLst>
          </p:cNvPr>
          <p:cNvSpPr/>
          <p:nvPr userDrawn="1"/>
        </p:nvSpPr>
        <p:spPr>
          <a:xfrm>
            <a:off x="334962" y="-752"/>
            <a:ext cx="180000" cy="1311268"/>
          </a:xfrm>
          <a:prstGeom prst="rect">
            <a:avLst/>
          </a:prstGeom>
          <a:gradFill>
            <a:gsLst>
              <a:gs pos="0">
                <a:schemeClr val="tx2"/>
              </a:gs>
              <a:gs pos="75000">
                <a:schemeClr val="accent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 name="Slide Number Placeholder 3">
            <a:extLst>
              <a:ext uri="{FF2B5EF4-FFF2-40B4-BE49-F238E27FC236}">
                <a16:creationId xmlns:a16="http://schemas.microsoft.com/office/drawing/2014/main" id="{9E189D32-D461-4659-A5E9-DF14ED473412}"/>
              </a:ext>
            </a:extLst>
          </p:cNvPr>
          <p:cNvSpPr>
            <a:spLocks noGrp="1"/>
          </p:cNvSpPr>
          <p:nvPr>
            <p:ph type="sldNum" sz="quarter" idx="11"/>
          </p:nvPr>
        </p:nvSpPr>
        <p:spPr/>
        <p:txBody>
          <a:bodyPr/>
          <a:lstStyle/>
          <a:p>
            <a:fld id="{1E2FE05B-4A3F-4181-99F1-864C7998A1BB}" type="slidenum">
              <a:rPr lang="en-AU" smtClean="0"/>
              <a:pPr/>
              <a:t>‹#›</a:t>
            </a:fld>
            <a:endParaRPr lang="en-AU"/>
          </a:p>
        </p:txBody>
      </p:sp>
      <p:sp>
        <p:nvSpPr>
          <p:cNvPr id="6" name="Content Placeholder 5">
            <a:extLst>
              <a:ext uri="{FF2B5EF4-FFF2-40B4-BE49-F238E27FC236}">
                <a16:creationId xmlns:a16="http://schemas.microsoft.com/office/drawing/2014/main" id="{5A394095-F1AC-4642-9B8A-29AF9C6884D2}"/>
              </a:ext>
            </a:extLst>
          </p:cNvPr>
          <p:cNvSpPr>
            <a:spLocks noGrp="1"/>
          </p:cNvSpPr>
          <p:nvPr>
            <p:ph sz="quarter" idx="15"/>
          </p:nvPr>
        </p:nvSpPr>
        <p:spPr>
          <a:xfrm>
            <a:off x="695325" y="1993173"/>
            <a:ext cx="5027613" cy="360086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10" name="Content Placeholder 9">
            <a:extLst>
              <a:ext uri="{FF2B5EF4-FFF2-40B4-BE49-F238E27FC236}">
                <a16:creationId xmlns:a16="http://schemas.microsoft.com/office/drawing/2014/main" id="{F355A34D-1E6E-4E9F-B2FB-84AE9D5B6ADF}"/>
              </a:ext>
            </a:extLst>
          </p:cNvPr>
          <p:cNvSpPr>
            <a:spLocks noGrp="1"/>
          </p:cNvSpPr>
          <p:nvPr>
            <p:ph sz="quarter" idx="16"/>
          </p:nvPr>
        </p:nvSpPr>
        <p:spPr>
          <a:xfrm>
            <a:off x="6469062" y="1993173"/>
            <a:ext cx="5027613" cy="36015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12" name="Title 1">
            <a:extLst>
              <a:ext uri="{FF2B5EF4-FFF2-40B4-BE49-F238E27FC236}">
                <a16:creationId xmlns:a16="http://schemas.microsoft.com/office/drawing/2014/main" id="{489A138F-A316-467C-94B7-1FE4B3AE9AD8}"/>
              </a:ext>
            </a:extLst>
          </p:cNvPr>
          <p:cNvSpPr>
            <a:spLocks noGrp="1"/>
          </p:cNvSpPr>
          <p:nvPr>
            <p:ph type="title" hasCustomPrompt="1"/>
          </p:nvPr>
        </p:nvSpPr>
        <p:spPr>
          <a:xfrm>
            <a:off x="695325" y="549275"/>
            <a:ext cx="10801350" cy="761366"/>
          </a:xfrm>
        </p:spPr>
        <p:txBody>
          <a:bodyPr/>
          <a:lstStyle>
            <a:lvl1pPr>
              <a:defRPr/>
            </a:lvl1pPr>
          </a:lstStyle>
          <a:p>
            <a:r>
              <a:rPr lang="en-US"/>
              <a:t>Insert title – 2 column for table/chart only</a:t>
            </a:r>
            <a:endParaRPr lang="en-AU"/>
          </a:p>
        </p:txBody>
      </p:sp>
      <p:sp>
        <p:nvSpPr>
          <p:cNvPr id="15" name="Text Placeholder 3">
            <a:extLst>
              <a:ext uri="{FF2B5EF4-FFF2-40B4-BE49-F238E27FC236}">
                <a16:creationId xmlns:a16="http://schemas.microsoft.com/office/drawing/2014/main" id="{CF492010-4949-4F6D-8161-F1AA7D696C79}"/>
              </a:ext>
            </a:extLst>
          </p:cNvPr>
          <p:cNvSpPr>
            <a:spLocks noGrp="1"/>
          </p:cNvSpPr>
          <p:nvPr>
            <p:ph type="body" sz="quarter" idx="17" hasCustomPrompt="1"/>
          </p:nvPr>
        </p:nvSpPr>
        <p:spPr>
          <a:xfrm>
            <a:off x="695325" y="1628775"/>
            <a:ext cx="5027613" cy="246221"/>
          </a:xfrm>
        </p:spPr>
        <p:txBody>
          <a:bodyPr/>
          <a:lstStyle>
            <a:lvl1pPr>
              <a:defRPr sz="1600">
                <a:solidFill>
                  <a:schemeClr val="tx1"/>
                </a:solidFill>
              </a:defRPr>
            </a:lvl1pPr>
          </a:lstStyle>
          <a:p>
            <a:pPr lvl="0"/>
            <a:r>
              <a:rPr lang="en-US"/>
              <a:t>Insert heading for table/chart – black </a:t>
            </a:r>
          </a:p>
        </p:txBody>
      </p:sp>
      <p:sp>
        <p:nvSpPr>
          <p:cNvPr id="9" name="Text Placeholder 3">
            <a:extLst>
              <a:ext uri="{FF2B5EF4-FFF2-40B4-BE49-F238E27FC236}">
                <a16:creationId xmlns:a16="http://schemas.microsoft.com/office/drawing/2014/main" id="{509B62EB-16A7-4068-B240-1E0AD45290B9}"/>
              </a:ext>
            </a:extLst>
          </p:cNvPr>
          <p:cNvSpPr>
            <a:spLocks noGrp="1"/>
          </p:cNvSpPr>
          <p:nvPr>
            <p:ph type="body" sz="quarter" idx="18" hasCustomPrompt="1"/>
          </p:nvPr>
        </p:nvSpPr>
        <p:spPr>
          <a:xfrm>
            <a:off x="6469062" y="1628775"/>
            <a:ext cx="5027613" cy="246221"/>
          </a:xfrm>
        </p:spPr>
        <p:txBody>
          <a:bodyPr/>
          <a:lstStyle>
            <a:lvl1pPr>
              <a:defRPr sz="1600">
                <a:solidFill>
                  <a:schemeClr val="tx1"/>
                </a:solidFill>
              </a:defRPr>
            </a:lvl1pPr>
          </a:lstStyle>
          <a:p>
            <a:pPr lvl="0"/>
            <a:r>
              <a:rPr lang="en-US"/>
              <a:t>Insert heading for table/chart – black </a:t>
            </a:r>
          </a:p>
        </p:txBody>
      </p:sp>
    </p:spTree>
    <p:custDataLst>
      <p:tags r:id="rId1"/>
    </p:custDataLst>
    <p:extLst>
      <p:ext uri="{BB962C8B-B14F-4D97-AF65-F5344CB8AC3E}">
        <p14:creationId xmlns:p14="http://schemas.microsoft.com/office/powerpoint/2010/main" val="3949268154"/>
      </p:ext>
    </p:extLst>
  </p:cSld>
  <p:clrMapOvr>
    <a:masterClrMapping/>
  </p:clrMapOvr>
  <p:extLst>
    <p:ext uri="{DCECCB84-F9BA-43D5-87BE-67443E8EF086}">
      <p15:sldGuideLst xmlns:p15="http://schemas.microsoft.com/office/powerpoint/2012/main">
        <p15:guide id="1" orient="horz" pos="1253" userDrawn="1">
          <p15:clr>
            <a:srgbClr val="FBAE40"/>
          </p15:clr>
        </p15:guide>
        <p15:guide id="2" orient="horz" pos="1366"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 column_70/30">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34EFE5-3BD9-402E-AA44-5C1F01338847}"/>
              </a:ext>
            </a:extLst>
          </p:cNvPr>
          <p:cNvSpPr>
            <a:spLocks noGrp="1"/>
          </p:cNvSpPr>
          <p:nvPr>
            <p:ph type="title" hasCustomPrompt="1"/>
          </p:nvPr>
        </p:nvSpPr>
        <p:spPr/>
        <p:txBody>
          <a:bodyPr/>
          <a:lstStyle>
            <a:lvl1pPr>
              <a:defRPr/>
            </a:lvl1pPr>
          </a:lstStyle>
          <a:p>
            <a:r>
              <a:rPr lang="en-US"/>
              <a:t>Insert title – 2 column 70/30 layout </a:t>
            </a:r>
            <a:endParaRPr lang="en-AU"/>
          </a:p>
        </p:txBody>
      </p:sp>
      <p:sp>
        <p:nvSpPr>
          <p:cNvPr id="4" name="Slide Number Placeholder 3">
            <a:extLst>
              <a:ext uri="{FF2B5EF4-FFF2-40B4-BE49-F238E27FC236}">
                <a16:creationId xmlns:a16="http://schemas.microsoft.com/office/drawing/2014/main" id="{46F8184D-B543-4312-BA6F-6C607D5935D8}"/>
              </a:ext>
            </a:extLst>
          </p:cNvPr>
          <p:cNvSpPr>
            <a:spLocks noGrp="1"/>
          </p:cNvSpPr>
          <p:nvPr>
            <p:ph type="sldNum" sz="quarter" idx="11"/>
          </p:nvPr>
        </p:nvSpPr>
        <p:spPr/>
        <p:txBody>
          <a:bodyPr/>
          <a:lstStyle/>
          <a:p>
            <a:fld id="{1E2FE05B-4A3F-4181-99F1-864C7998A1BB}" type="slidenum">
              <a:rPr lang="en-AU" smtClean="0"/>
              <a:pPr/>
              <a:t>‹#›</a:t>
            </a:fld>
            <a:endParaRPr lang="en-AU"/>
          </a:p>
        </p:txBody>
      </p:sp>
      <p:sp>
        <p:nvSpPr>
          <p:cNvPr id="9" name="Content Placeholder 8">
            <a:extLst>
              <a:ext uri="{FF2B5EF4-FFF2-40B4-BE49-F238E27FC236}">
                <a16:creationId xmlns:a16="http://schemas.microsoft.com/office/drawing/2014/main" id="{C6D1CDEB-64C0-4A0B-BAD1-FEB652412511}"/>
              </a:ext>
            </a:extLst>
          </p:cNvPr>
          <p:cNvSpPr>
            <a:spLocks noGrp="1"/>
          </p:cNvSpPr>
          <p:nvPr>
            <p:ph sz="quarter" idx="13"/>
          </p:nvPr>
        </p:nvSpPr>
        <p:spPr>
          <a:xfrm>
            <a:off x="695325" y="1991361"/>
            <a:ext cx="7046913" cy="37776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11" name="Text Placeholder 10">
            <a:extLst>
              <a:ext uri="{FF2B5EF4-FFF2-40B4-BE49-F238E27FC236}">
                <a16:creationId xmlns:a16="http://schemas.microsoft.com/office/drawing/2014/main" id="{2CE8B2F6-3913-4208-A3C8-9EFEB7C06212}"/>
              </a:ext>
            </a:extLst>
          </p:cNvPr>
          <p:cNvSpPr>
            <a:spLocks noGrp="1"/>
          </p:cNvSpPr>
          <p:nvPr>
            <p:ph type="body" sz="quarter" idx="14" hasCustomPrompt="1"/>
          </p:nvPr>
        </p:nvSpPr>
        <p:spPr>
          <a:xfrm>
            <a:off x="695325" y="1628775"/>
            <a:ext cx="7046913" cy="246221"/>
          </a:xfrm>
        </p:spPr>
        <p:txBody>
          <a:bodyPr/>
          <a:lstStyle>
            <a:lvl1pPr>
              <a:defRPr sz="1600">
                <a:solidFill>
                  <a:schemeClr val="accent1"/>
                </a:solidFill>
              </a:defRPr>
            </a:lvl1pPr>
          </a:lstStyle>
          <a:p>
            <a:pPr lvl="0"/>
            <a:r>
              <a:rPr lang="en-US"/>
              <a:t>Insert heading</a:t>
            </a:r>
          </a:p>
        </p:txBody>
      </p:sp>
      <p:sp>
        <p:nvSpPr>
          <p:cNvPr id="12" name="Rectangle 11">
            <a:extLst>
              <a:ext uri="{FF2B5EF4-FFF2-40B4-BE49-F238E27FC236}">
                <a16:creationId xmlns:a16="http://schemas.microsoft.com/office/drawing/2014/main" id="{AC84F331-F4C9-4FF7-9E38-9EAB610AFE45}"/>
              </a:ext>
            </a:extLst>
          </p:cNvPr>
          <p:cNvSpPr/>
          <p:nvPr userDrawn="1"/>
        </p:nvSpPr>
        <p:spPr>
          <a:xfrm>
            <a:off x="8255000" y="1628775"/>
            <a:ext cx="3937000" cy="41402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 name="Text Placeholder 13">
            <a:extLst>
              <a:ext uri="{FF2B5EF4-FFF2-40B4-BE49-F238E27FC236}">
                <a16:creationId xmlns:a16="http://schemas.microsoft.com/office/drawing/2014/main" id="{2BD17B59-D466-45B1-85AB-36E8070170DF}"/>
              </a:ext>
            </a:extLst>
          </p:cNvPr>
          <p:cNvSpPr>
            <a:spLocks noGrp="1"/>
          </p:cNvSpPr>
          <p:nvPr>
            <p:ph type="body" sz="quarter" idx="15" hasCustomPrompt="1"/>
          </p:nvPr>
        </p:nvSpPr>
        <p:spPr>
          <a:xfrm>
            <a:off x="8615997" y="1991361"/>
            <a:ext cx="2880677" cy="246221"/>
          </a:xfrm>
        </p:spPr>
        <p:txBody>
          <a:bodyPr/>
          <a:lstStyle>
            <a:lvl1pPr>
              <a:defRPr sz="1600">
                <a:solidFill>
                  <a:schemeClr val="accent1"/>
                </a:solidFill>
              </a:defRPr>
            </a:lvl1pPr>
          </a:lstStyle>
          <a:p>
            <a:pPr lvl="0"/>
            <a:r>
              <a:rPr lang="en-US"/>
              <a:t>Insert heading </a:t>
            </a:r>
          </a:p>
        </p:txBody>
      </p:sp>
      <p:sp>
        <p:nvSpPr>
          <p:cNvPr id="16" name="Text Placeholder 15">
            <a:extLst>
              <a:ext uri="{FF2B5EF4-FFF2-40B4-BE49-F238E27FC236}">
                <a16:creationId xmlns:a16="http://schemas.microsoft.com/office/drawing/2014/main" id="{F2EB04F3-B2E2-4BA1-B9D6-1E77E857CA46}"/>
              </a:ext>
            </a:extLst>
          </p:cNvPr>
          <p:cNvSpPr>
            <a:spLocks noGrp="1"/>
          </p:cNvSpPr>
          <p:nvPr>
            <p:ph type="body" sz="quarter" idx="16" hasCustomPrompt="1"/>
          </p:nvPr>
        </p:nvSpPr>
        <p:spPr>
          <a:xfrm>
            <a:off x="8615997" y="2494597"/>
            <a:ext cx="2880676" cy="1276760"/>
          </a:xfrm>
        </p:spPr>
        <p:txBody>
          <a:bodyPr/>
          <a:lstStyle>
            <a:lvl1pPr>
              <a:defRPr/>
            </a:lvl1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endParaRPr lang="en-AU"/>
          </a:p>
        </p:txBody>
      </p:sp>
      <p:sp>
        <p:nvSpPr>
          <p:cNvPr id="10" name="Rectangle 9">
            <a:extLst>
              <a:ext uri="{FF2B5EF4-FFF2-40B4-BE49-F238E27FC236}">
                <a16:creationId xmlns:a16="http://schemas.microsoft.com/office/drawing/2014/main" id="{51F81B58-24EB-41AB-A8A1-061D8F2CE769}"/>
              </a:ext>
            </a:extLst>
          </p:cNvPr>
          <p:cNvSpPr/>
          <p:nvPr userDrawn="1"/>
        </p:nvSpPr>
        <p:spPr>
          <a:xfrm>
            <a:off x="8255000" y="1628775"/>
            <a:ext cx="180000" cy="4158000"/>
          </a:xfrm>
          <a:prstGeom prst="rect">
            <a:avLst/>
          </a:prstGeom>
          <a:gradFill>
            <a:gsLst>
              <a:gs pos="0">
                <a:schemeClr val="tx2"/>
              </a:gs>
              <a:gs pos="75000">
                <a:schemeClr val="accent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custDataLst>
      <p:tags r:id="rId1"/>
    </p:custDataLst>
    <p:extLst>
      <p:ext uri="{BB962C8B-B14F-4D97-AF65-F5344CB8AC3E}">
        <p14:creationId xmlns:p14="http://schemas.microsoft.com/office/powerpoint/2010/main" val="1762083641"/>
      </p:ext>
    </p:extLst>
  </p:cSld>
  <p:clrMapOvr>
    <a:masterClrMapping/>
  </p:clrMapOvr>
  <p:extLst>
    <p:ext uri="{DCECCB84-F9BA-43D5-87BE-67443E8EF086}">
      <p15:sldGuideLst xmlns:p15="http://schemas.microsoft.com/office/powerpoint/2012/main">
        <p15:guide id="1" orient="horz" pos="1253"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 column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548302-31BD-4565-85AF-65977FC81A9B}"/>
              </a:ext>
            </a:extLst>
          </p:cNvPr>
          <p:cNvSpPr>
            <a:spLocks noGrp="1"/>
          </p:cNvSpPr>
          <p:nvPr>
            <p:ph type="title" hasCustomPrompt="1"/>
          </p:nvPr>
        </p:nvSpPr>
        <p:spPr/>
        <p:txBody>
          <a:bodyPr/>
          <a:lstStyle>
            <a:lvl1pPr>
              <a:defRPr/>
            </a:lvl1pPr>
          </a:lstStyle>
          <a:p>
            <a:r>
              <a:rPr lang="en-US"/>
              <a:t>Insert title – 3 column content</a:t>
            </a:r>
            <a:endParaRPr lang="en-AU"/>
          </a:p>
        </p:txBody>
      </p:sp>
      <p:sp>
        <p:nvSpPr>
          <p:cNvPr id="4" name="Slide Number Placeholder 3">
            <a:extLst>
              <a:ext uri="{FF2B5EF4-FFF2-40B4-BE49-F238E27FC236}">
                <a16:creationId xmlns:a16="http://schemas.microsoft.com/office/drawing/2014/main" id="{DC8B50C8-47DD-4770-9F2F-87D261635232}"/>
              </a:ext>
            </a:extLst>
          </p:cNvPr>
          <p:cNvSpPr>
            <a:spLocks noGrp="1"/>
          </p:cNvSpPr>
          <p:nvPr>
            <p:ph type="sldNum" sz="quarter" idx="11"/>
          </p:nvPr>
        </p:nvSpPr>
        <p:spPr/>
        <p:txBody>
          <a:bodyPr/>
          <a:lstStyle/>
          <a:p>
            <a:fld id="{1E2FE05B-4A3F-4181-99F1-864C7998A1BB}" type="slidenum">
              <a:rPr lang="en-AU" smtClean="0"/>
              <a:pPr/>
              <a:t>‹#›</a:t>
            </a:fld>
            <a:endParaRPr lang="en-AU"/>
          </a:p>
        </p:txBody>
      </p:sp>
      <p:sp>
        <p:nvSpPr>
          <p:cNvPr id="9" name="Text Placeholder 8">
            <a:extLst>
              <a:ext uri="{FF2B5EF4-FFF2-40B4-BE49-F238E27FC236}">
                <a16:creationId xmlns:a16="http://schemas.microsoft.com/office/drawing/2014/main" id="{A5DB663C-F4BA-470D-A141-9C0112B44C3E}"/>
              </a:ext>
            </a:extLst>
          </p:cNvPr>
          <p:cNvSpPr>
            <a:spLocks noGrp="1"/>
          </p:cNvSpPr>
          <p:nvPr>
            <p:ph type="body" sz="quarter" idx="13" hasCustomPrompt="1"/>
          </p:nvPr>
        </p:nvSpPr>
        <p:spPr>
          <a:xfrm>
            <a:off x="695325" y="1800869"/>
            <a:ext cx="2870200" cy="246221"/>
          </a:xfrm>
        </p:spPr>
        <p:txBody>
          <a:bodyPr/>
          <a:lstStyle>
            <a:lvl1pPr>
              <a:defRPr sz="1600">
                <a:solidFill>
                  <a:schemeClr val="accent1"/>
                </a:solidFill>
              </a:defRPr>
            </a:lvl1pPr>
          </a:lstStyle>
          <a:p>
            <a:pPr lvl="0"/>
            <a:r>
              <a:rPr lang="en-US"/>
              <a:t>Insert heading</a:t>
            </a:r>
          </a:p>
        </p:txBody>
      </p:sp>
      <p:sp>
        <p:nvSpPr>
          <p:cNvPr id="11" name="Text Placeholder 8">
            <a:extLst>
              <a:ext uri="{FF2B5EF4-FFF2-40B4-BE49-F238E27FC236}">
                <a16:creationId xmlns:a16="http://schemas.microsoft.com/office/drawing/2014/main" id="{7E55021C-F97D-414B-88BA-E10720DC8966}"/>
              </a:ext>
            </a:extLst>
          </p:cNvPr>
          <p:cNvSpPr>
            <a:spLocks noGrp="1"/>
          </p:cNvSpPr>
          <p:nvPr>
            <p:ph type="body" sz="quarter" idx="15" hasCustomPrompt="1"/>
          </p:nvPr>
        </p:nvSpPr>
        <p:spPr>
          <a:xfrm>
            <a:off x="4660900" y="1800869"/>
            <a:ext cx="2870200" cy="246221"/>
          </a:xfrm>
        </p:spPr>
        <p:txBody>
          <a:bodyPr/>
          <a:lstStyle>
            <a:lvl1pPr>
              <a:defRPr sz="1600">
                <a:solidFill>
                  <a:schemeClr val="accent1"/>
                </a:solidFill>
              </a:defRPr>
            </a:lvl1pPr>
          </a:lstStyle>
          <a:p>
            <a:pPr lvl="0"/>
            <a:r>
              <a:rPr lang="en-US"/>
              <a:t>Insert heading</a:t>
            </a:r>
          </a:p>
        </p:txBody>
      </p:sp>
      <p:sp>
        <p:nvSpPr>
          <p:cNvPr id="13" name="Text Placeholder 8">
            <a:extLst>
              <a:ext uri="{FF2B5EF4-FFF2-40B4-BE49-F238E27FC236}">
                <a16:creationId xmlns:a16="http://schemas.microsoft.com/office/drawing/2014/main" id="{ECD32C6D-2D21-4AAA-A32C-B1BB46929AE4}"/>
              </a:ext>
            </a:extLst>
          </p:cNvPr>
          <p:cNvSpPr>
            <a:spLocks noGrp="1"/>
          </p:cNvSpPr>
          <p:nvPr>
            <p:ph type="body" sz="quarter" idx="17" hasCustomPrompt="1"/>
          </p:nvPr>
        </p:nvSpPr>
        <p:spPr>
          <a:xfrm>
            <a:off x="8626475" y="1800869"/>
            <a:ext cx="2870200" cy="246221"/>
          </a:xfrm>
        </p:spPr>
        <p:txBody>
          <a:bodyPr/>
          <a:lstStyle>
            <a:lvl1pPr>
              <a:defRPr sz="1600">
                <a:solidFill>
                  <a:schemeClr val="accent1"/>
                </a:solidFill>
              </a:defRPr>
            </a:lvl1pPr>
          </a:lstStyle>
          <a:p>
            <a:pPr lvl="0"/>
            <a:r>
              <a:rPr lang="en-US"/>
              <a:t>Insert heading</a:t>
            </a:r>
          </a:p>
        </p:txBody>
      </p:sp>
      <p:sp>
        <p:nvSpPr>
          <p:cNvPr id="6" name="Text Placeholder 5">
            <a:extLst>
              <a:ext uri="{FF2B5EF4-FFF2-40B4-BE49-F238E27FC236}">
                <a16:creationId xmlns:a16="http://schemas.microsoft.com/office/drawing/2014/main" id="{3F253E06-8E82-4E32-B87D-7365F6E6DF22}"/>
              </a:ext>
            </a:extLst>
          </p:cNvPr>
          <p:cNvSpPr>
            <a:spLocks noGrp="1"/>
          </p:cNvSpPr>
          <p:nvPr>
            <p:ph type="body" sz="quarter" idx="18" hasCustomPrompt="1"/>
          </p:nvPr>
        </p:nvSpPr>
        <p:spPr>
          <a:xfrm>
            <a:off x="695325" y="2161232"/>
            <a:ext cx="2870200" cy="1276760"/>
          </a:xfrm>
        </p:spPr>
        <p:txBody>
          <a:bodyPr/>
          <a:lstStyle>
            <a:lvl1pPr>
              <a:defRPr/>
            </a:lvl1pPr>
          </a:lstStyle>
          <a:p>
            <a:pPr lvl="0"/>
            <a:r>
              <a:rPr lang="en-US"/>
              <a:t>Insert text</a:t>
            </a:r>
          </a:p>
          <a:p>
            <a:pPr lvl="1"/>
            <a:r>
              <a:rPr lang="en-US"/>
              <a:t>Second level</a:t>
            </a:r>
          </a:p>
          <a:p>
            <a:pPr lvl="2"/>
            <a:r>
              <a:rPr lang="en-US"/>
              <a:t>Third level</a:t>
            </a:r>
          </a:p>
          <a:p>
            <a:pPr lvl="3"/>
            <a:r>
              <a:rPr lang="en-US"/>
              <a:t>Fourth level</a:t>
            </a:r>
          </a:p>
          <a:p>
            <a:pPr lvl="4"/>
            <a:r>
              <a:rPr lang="en-US"/>
              <a:t>Fifth level</a:t>
            </a:r>
            <a:endParaRPr lang="en-AU"/>
          </a:p>
        </p:txBody>
      </p:sp>
      <p:sp>
        <p:nvSpPr>
          <p:cNvPr id="14" name="Text Placeholder 5">
            <a:extLst>
              <a:ext uri="{FF2B5EF4-FFF2-40B4-BE49-F238E27FC236}">
                <a16:creationId xmlns:a16="http://schemas.microsoft.com/office/drawing/2014/main" id="{4B1582CE-3703-4CFD-B2F6-A9FA200DACEA}"/>
              </a:ext>
            </a:extLst>
          </p:cNvPr>
          <p:cNvSpPr>
            <a:spLocks noGrp="1"/>
          </p:cNvSpPr>
          <p:nvPr>
            <p:ph type="body" sz="quarter" idx="19" hasCustomPrompt="1"/>
          </p:nvPr>
        </p:nvSpPr>
        <p:spPr>
          <a:xfrm>
            <a:off x="4660900" y="2161232"/>
            <a:ext cx="2870200" cy="1276760"/>
          </a:xfrm>
        </p:spPr>
        <p:txBody>
          <a:bodyPr/>
          <a:lstStyle>
            <a:lvl1pPr>
              <a:defRPr/>
            </a:lvl1pPr>
          </a:lstStyle>
          <a:p>
            <a:pPr lvl="0"/>
            <a:r>
              <a:rPr lang="en-US"/>
              <a:t>Insert text</a:t>
            </a:r>
          </a:p>
          <a:p>
            <a:pPr lvl="1"/>
            <a:r>
              <a:rPr lang="en-US"/>
              <a:t>Second level</a:t>
            </a:r>
          </a:p>
          <a:p>
            <a:pPr lvl="2"/>
            <a:r>
              <a:rPr lang="en-US"/>
              <a:t>Third level</a:t>
            </a:r>
          </a:p>
          <a:p>
            <a:pPr lvl="3"/>
            <a:r>
              <a:rPr lang="en-US"/>
              <a:t>Fourth level</a:t>
            </a:r>
          </a:p>
          <a:p>
            <a:pPr lvl="4"/>
            <a:r>
              <a:rPr lang="en-US"/>
              <a:t>Fifth level</a:t>
            </a:r>
            <a:endParaRPr lang="en-AU"/>
          </a:p>
        </p:txBody>
      </p:sp>
      <p:sp>
        <p:nvSpPr>
          <p:cNvPr id="15" name="Text Placeholder 5">
            <a:extLst>
              <a:ext uri="{FF2B5EF4-FFF2-40B4-BE49-F238E27FC236}">
                <a16:creationId xmlns:a16="http://schemas.microsoft.com/office/drawing/2014/main" id="{04807521-35B0-4E65-8F6E-F220558195FB}"/>
              </a:ext>
            </a:extLst>
          </p:cNvPr>
          <p:cNvSpPr>
            <a:spLocks noGrp="1"/>
          </p:cNvSpPr>
          <p:nvPr>
            <p:ph type="body" sz="quarter" idx="20" hasCustomPrompt="1"/>
          </p:nvPr>
        </p:nvSpPr>
        <p:spPr>
          <a:xfrm>
            <a:off x="8626475" y="2161232"/>
            <a:ext cx="2870200" cy="1276760"/>
          </a:xfrm>
        </p:spPr>
        <p:txBody>
          <a:bodyPr/>
          <a:lstStyle>
            <a:lvl1pPr>
              <a:defRPr/>
            </a:lvl1pPr>
          </a:lstStyle>
          <a:p>
            <a:pPr lvl="0"/>
            <a:r>
              <a:rPr lang="en-US"/>
              <a:t>Insert text</a:t>
            </a:r>
          </a:p>
          <a:p>
            <a:pPr lvl="1"/>
            <a:r>
              <a:rPr lang="en-US"/>
              <a:t>Second level</a:t>
            </a:r>
          </a:p>
          <a:p>
            <a:pPr lvl="2"/>
            <a:r>
              <a:rPr lang="en-US"/>
              <a:t>Third level</a:t>
            </a:r>
          </a:p>
          <a:p>
            <a:pPr lvl="3"/>
            <a:r>
              <a:rPr lang="en-US"/>
              <a:t>Fourth level</a:t>
            </a:r>
          </a:p>
          <a:p>
            <a:pPr lvl="4"/>
            <a:r>
              <a:rPr lang="en-US"/>
              <a:t>Fifth level</a:t>
            </a:r>
            <a:endParaRPr lang="en-AU"/>
          </a:p>
        </p:txBody>
      </p:sp>
    </p:spTree>
    <p:custDataLst>
      <p:tags r:id="rId1"/>
    </p:custDataLst>
    <p:extLst>
      <p:ext uri="{BB962C8B-B14F-4D97-AF65-F5344CB8AC3E}">
        <p14:creationId xmlns:p14="http://schemas.microsoft.com/office/powerpoint/2010/main" val="3100480903"/>
      </p:ext>
    </p:extLst>
  </p:cSld>
  <p:clrMapOvr>
    <a:masterClrMapping/>
  </p:clrMapOvr>
  <p:extLst>
    <p:ext uri="{DCECCB84-F9BA-43D5-87BE-67443E8EF086}">
      <p15:sldGuideLst xmlns:p15="http://schemas.microsoft.com/office/powerpoint/2012/main">
        <p15:guide id="1" orient="horz" pos="1253"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 2_image+top gradient panel">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8C9C00FF-2EAF-480C-8600-AC07E3F9C807}"/>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2" name="Picture 1"/>
          <p:cNvPicPr>
            <a:picLocks noChangeAspect="1"/>
          </p:cNvPicPr>
          <p:nvPr userDrawn="1"/>
        </p:nvPicPr>
        <p:blipFill rotWithShape="1">
          <a:blip r:embed="rId3" cstate="print">
            <a:extLst>
              <a:ext uri="{28A0092B-C50C-407E-A947-70E740481C1C}">
                <a14:useLocalDpi xmlns:a14="http://schemas.microsoft.com/office/drawing/2010/main" val="0"/>
              </a:ext>
            </a:extLst>
          </a:blip>
          <a:srcRect l="6359" t="8736" r="14727"/>
          <a:stretch/>
        </p:blipFill>
        <p:spPr>
          <a:xfrm>
            <a:off x="3786554" y="368300"/>
            <a:ext cx="8417169" cy="6489700"/>
          </a:xfrm>
          <a:prstGeom prst="rect">
            <a:avLst/>
          </a:prstGeom>
        </p:spPr>
      </p:pic>
      <p:sp>
        <p:nvSpPr>
          <p:cNvPr id="7" name="Rectangle 6">
            <a:extLst>
              <a:ext uri="{FF2B5EF4-FFF2-40B4-BE49-F238E27FC236}">
                <a16:creationId xmlns:a16="http://schemas.microsoft.com/office/drawing/2014/main" id="{B92FA3B9-E7D7-4C1B-95BB-0E7D7D2F2F2B}"/>
              </a:ext>
            </a:extLst>
          </p:cNvPr>
          <p:cNvSpPr/>
          <p:nvPr userDrawn="1"/>
        </p:nvSpPr>
        <p:spPr>
          <a:xfrm>
            <a:off x="334963" y="0"/>
            <a:ext cx="5463645" cy="4338320"/>
          </a:xfrm>
          <a:prstGeom prst="rect">
            <a:avLst/>
          </a:prstGeom>
          <a:gradFill>
            <a:gsLst>
              <a:gs pos="0">
                <a:schemeClr val="tx2"/>
              </a:gs>
              <a:gs pos="75000">
                <a:schemeClr val="accent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 name="Text Placeholder 20">
            <a:extLst>
              <a:ext uri="{FF2B5EF4-FFF2-40B4-BE49-F238E27FC236}">
                <a16:creationId xmlns:a16="http://schemas.microsoft.com/office/drawing/2014/main" id="{B1DCB168-33E3-484F-9112-9975F8F8B03B}"/>
              </a:ext>
            </a:extLst>
          </p:cNvPr>
          <p:cNvSpPr>
            <a:spLocks noGrp="1"/>
          </p:cNvSpPr>
          <p:nvPr>
            <p:ph type="body" sz="quarter" idx="11" hasCustomPrompt="1"/>
          </p:nvPr>
        </p:nvSpPr>
        <p:spPr>
          <a:xfrm>
            <a:off x="695325" y="549275"/>
            <a:ext cx="4567238" cy="553998"/>
          </a:xfrm>
        </p:spPr>
        <p:txBody>
          <a:bodyPr/>
          <a:lstStyle>
            <a:lvl1pPr>
              <a:lnSpc>
                <a:spcPct val="100000"/>
              </a:lnSpc>
              <a:spcBef>
                <a:spcPts val="0"/>
              </a:spcBef>
              <a:spcAft>
                <a:spcPts val="600"/>
              </a:spcAft>
              <a:defRPr sz="3600">
                <a:solidFill>
                  <a:schemeClr val="bg1"/>
                </a:solidFill>
              </a:defRPr>
            </a:lvl1pPr>
            <a:lvl2pPr marL="0" indent="0">
              <a:buNone/>
              <a:defRPr/>
            </a:lvl2pPr>
          </a:lstStyle>
          <a:p>
            <a:pPr lvl="0"/>
            <a:r>
              <a:rPr lang="en-US"/>
              <a:t>Insert title</a:t>
            </a:r>
          </a:p>
        </p:txBody>
      </p:sp>
      <p:sp>
        <p:nvSpPr>
          <p:cNvPr id="9" name="Text Placeholder 22">
            <a:extLst>
              <a:ext uri="{FF2B5EF4-FFF2-40B4-BE49-F238E27FC236}">
                <a16:creationId xmlns:a16="http://schemas.microsoft.com/office/drawing/2014/main" id="{E580FE9F-AB6C-4068-816E-C60D41FD0634}"/>
              </a:ext>
            </a:extLst>
          </p:cNvPr>
          <p:cNvSpPr>
            <a:spLocks noGrp="1"/>
          </p:cNvSpPr>
          <p:nvPr>
            <p:ph type="body" sz="quarter" idx="12" hasCustomPrompt="1"/>
          </p:nvPr>
        </p:nvSpPr>
        <p:spPr>
          <a:xfrm>
            <a:off x="695325" y="2207257"/>
            <a:ext cx="4567238" cy="307777"/>
          </a:xfrm>
        </p:spPr>
        <p:txBody>
          <a:bodyPr/>
          <a:lstStyle>
            <a:lvl1pPr>
              <a:spcBef>
                <a:spcPts val="0"/>
              </a:spcBef>
              <a:spcAft>
                <a:spcPts val="600"/>
              </a:spcAft>
              <a:defRPr sz="2000">
                <a:solidFill>
                  <a:schemeClr val="bg1"/>
                </a:solidFill>
              </a:defRPr>
            </a:lvl1pPr>
            <a:lvl2pPr marL="0" indent="0">
              <a:buNone/>
              <a:defRPr/>
            </a:lvl2pPr>
          </a:lstStyle>
          <a:p>
            <a:pPr lvl="0"/>
            <a:r>
              <a:rPr lang="en-US"/>
              <a:t>Insert name</a:t>
            </a:r>
          </a:p>
        </p:txBody>
      </p:sp>
      <p:sp>
        <p:nvSpPr>
          <p:cNvPr id="10" name="Text Placeholder 24">
            <a:extLst>
              <a:ext uri="{FF2B5EF4-FFF2-40B4-BE49-F238E27FC236}">
                <a16:creationId xmlns:a16="http://schemas.microsoft.com/office/drawing/2014/main" id="{3C6F1AA9-C826-4F4A-AA00-D37436ADF1FA}"/>
              </a:ext>
            </a:extLst>
          </p:cNvPr>
          <p:cNvSpPr>
            <a:spLocks noGrp="1"/>
          </p:cNvSpPr>
          <p:nvPr>
            <p:ph type="body" sz="quarter" idx="13" hasCustomPrompt="1"/>
          </p:nvPr>
        </p:nvSpPr>
        <p:spPr>
          <a:xfrm>
            <a:off x="693893" y="2706875"/>
            <a:ext cx="4598301" cy="276999"/>
          </a:xfrm>
        </p:spPr>
        <p:txBody>
          <a:bodyPr/>
          <a:lstStyle>
            <a:lvl1pPr>
              <a:spcBef>
                <a:spcPts val="0"/>
              </a:spcBef>
              <a:spcAft>
                <a:spcPts val="600"/>
              </a:spcAft>
              <a:defRPr sz="1800">
                <a:solidFill>
                  <a:schemeClr val="bg1"/>
                </a:solidFill>
              </a:defRPr>
            </a:lvl1pPr>
          </a:lstStyle>
          <a:p>
            <a:pPr lvl="0"/>
            <a:r>
              <a:rPr lang="en-US"/>
              <a:t>Insert title</a:t>
            </a:r>
          </a:p>
        </p:txBody>
      </p:sp>
      <p:sp>
        <p:nvSpPr>
          <p:cNvPr id="11" name="Text Placeholder 26">
            <a:extLst>
              <a:ext uri="{FF2B5EF4-FFF2-40B4-BE49-F238E27FC236}">
                <a16:creationId xmlns:a16="http://schemas.microsoft.com/office/drawing/2014/main" id="{2C296839-3C20-4F60-8368-BE9CDCFF6ADE}"/>
              </a:ext>
            </a:extLst>
          </p:cNvPr>
          <p:cNvSpPr>
            <a:spLocks noGrp="1"/>
          </p:cNvSpPr>
          <p:nvPr>
            <p:ph type="body" sz="quarter" idx="14" hasCustomPrompt="1"/>
          </p:nvPr>
        </p:nvSpPr>
        <p:spPr>
          <a:xfrm>
            <a:off x="695325" y="3433381"/>
            <a:ext cx="4596869" cy="246221"/>
          </a:xfrm>
        </p:spPr>
        <p:txBody>
          <a:bodyPr/>
          <a:lstStyle>
            <a:lvl1pPr>
              <a:spcBef>
                <a:spcPts val="0"/>
              </a:spcBef>
              <a:spcAft>
                <a:spcPts val="600"/>
              </a:spcAft>
              <a:defRPr sz="1600">
                <a:solidFill>
                  <a:schemeClr val="bg1"/>
                </a:solidFill>
              </a:defRPr>
            </a:lvl1pPr>
          </a:lstStyle>
          <a:p>
            <a:pPr lvl="0"/>
            <a:r>
              <a:rPr lang="en-US"/>
              <a:t>Insert date</a:t>
            </a:r>
          </a:p>
        </p:txBody>
      </p:sp>
      <p:pic>
        <p:nvPicPr>
          <p:cNvPr id="13" name="Graphic 10">
            <a:extLst>
              <a:ext uri="{FF2B5EF4-FFF2-40B4-BE49-F238E27FC236}">
                <a16:creationId xmlns:a16="http://schemas.microsoft.com/office/drawing/2014/main" id="{86F9BBE4-FF76-4E0D-9C87-82D70024048D}"/>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705037" y="5997765"/>
            <a:ext cx="1152000" cy="491778"/>
          </a:xfrm>
          <a:prstGeom prst="rect">
            <a:avLst/>
          </a:prstGeom>
        </p:spPr>
      </p:pic>
    </p:spTree>
    <p:custDataLst>
      <p:tags r:id="rId1"/>
    </p:custDataLst>
    <p:extLst>
      <p:ext uri="{BB962C8B-B14F-4D97-AF65-F5344CB8AC3E}">
        <p14:creationId xmlns:p14="http://schemas.microsoft.com/office/powerpoint/2010/main" val="79612206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 column content with background">
    <p:spTree>
      <p:nvGrpSpPr>
        <p:cNvPr id="1" name=""/>
        <p:cNvGrpSpPr/>
        <p:nvPr/>
      </p:nvGrpSpPr>
      <p:grpSpPr>
        <a:xfrm>
          <a:off x="0" y="0"/>
          <a:ext cx="0" cy="0"/>
          <a:chOff x="0" y="0"/>
          <a:chExt cx="0" cy="0"/>
        </a:xfrm>
      </p:grpSpPr>
      <p:sp>
        <p:nvSpPr>
          <p:cNvPr id="10" name="Content Placeholder 4">
            <a:extLst>
              <a:ext uri="{FF2B5EF4-FFF2-40B4-BE49-F238E27FC236}">
                <a16:creationId xmlns:a16="http://schemas.microsoft.com/office/drawing/2014/main" id="{82BF5CF9-42C6-417E-8D37-A2BB7E2B804B}"/>
              </a:ext>
            </a:extLst>
          </p:cNvPr>
          <p:cNvSpPr txBox="1">
            <a:spLocks/>
          </p:cNvSpPr>
          <p:nvPr userDrawn="1"/>
        </p:nvSpPr>
        <p:spPr>
          <a:xfrm>
            <a:off x="0" y="1776727"/>
            <a:ext cx="12192000" cy="4006153"/>
          </a:xfrm>
          <a:prstGeom prst="rect">
            <a:avLst/>
          </a:prstGeom>
          <a:solidFill>
            <a:schemeClr val="bg2"/>
          </a:solidFill>
        </p:spPr>
        <p:txBody>
          <a:bodyPr vert="horz" lIns="180000" tIns="1620000" rIns="180000" bIns="180000" rtlCol="0">
            <a:normAutofit/>
          </a:bodyPr>
          <a:lstStyle>
            <a:lvl1pPr marL="0" indent="0" algn="l" defTabSz="914400" rtl="0" eaLnBrk="1" latinLnBrk="0" hangingPunct="1">
              <a:lnSpc>
                <a:spcPct val="100000"/>
              </a:lnSpc>
              <a:spcBef>
                <a:spcPts val="1000"/>
              </a:spcBef>
              <a:buFontTx/>
              <a:buNone/>
              <a:defRPr sz="1400" kern="1200">
                <a:solidFill>
                  <a:schemeClr val="tx1">
                    <a:lumMod val="75000"/>
                    <a:lumOff val="25000"/>
                  </a:schemeClr>
                </a:solidFill>
                <a:latin typeface="+mn-lt"/>
                <a:ea typeface="+mn-ea"/>
                <a:cs typeface="+mn-cs"/>
              </a:defRPr>
            </a:lvl1pPr>
            <a:lvl2pPr marL="180000" indent="-180000" algn="l" defTabSz="914400" rtl="0" eaLnBrk="1" latinLnBrk="0" hangingPunct="1">
              <a:lnSpc>
                <a:spcPct val="90000"/>
              </a:lnSpc>
              <a:spcBef>
                <a:spcPts val="1200"/>
              </a:spcBef>
              <a:buFont typeface="Arial" panose="020B0604020202020204" pitchFamily="34" charset="0"/>
              <a:buChar char="•"/>
              <a:defRPr sz="1400" kern="1200">
                <a:solidFill>
                  <a:schemeClr val="tx1">
                    <a:lumMod val="75000"/>
                    <a:lumOff val="25000"/>
                  </a:schemeClr>
                </a:solidFill>
                <a:latin typeface="+mn-lt"/>
                <a:ea typeface="+mn-ea"/>
                <a:cs typeface="+mn-cs"/>
              </a:defRPr>
            </a:lvl2pPr>
            <a:lvl3pPr marL="468000" indent="0" algn="l" defTabSz="914400" rtl="0" eaLnBrk="1" latinLnBrk="0" hangingPunct="1">
              <a:lnSpc>
                <a:spcPct val="90000"/>
              </a:lnSpc>
              <a:spcBef>
                <a:spcPts val="900"/>
              </a:spcBef>
              <a:buFontTx/>
              <a:buNone/>
              <a:defRPr sz="1100" kern="1200">
                <a:solidFill>
                  <a:schemeClr val="tx1">
                    <a:lumMod val="75000"/>
                    <a:lumOff val="25000"/>
                  </a:schemeClr>
                </a:solidFill>
                <a:latin typeface="+mn-lt"/>
                <a:ea typeface="+mn-ea"/>
                <a:cs typeface="+mn-cs"/>
              </a:defRPr>
            </a:lvl3pPr>
            <a:lvl4pPr marL="1152000" indent="-180000" algn="l" defTabSz="914400" rtl="0" eaLnBrk="1" latinLnBrk="0" hangingPunct="1">
              <a:lnSpc>
                <a:spcPct val="90000"/>
              </a:lnSpc>
              <a:spcBef>
                <a:spcPts val="600"/>
              </a:spcBef>
              <a:buFont typeface="Courier New" panose="02070309020205020404" pitchFamily="49" charset="0"/>
              <a:buChar char="o"/>
              <a:defRPr sz="1100" kern="1200">
                <a:solidFill>
                  <a:schemeClr val="tx1">
                    <a:lumMod val="75000"/>
                    <a:lumOff val="25000"/>
                  </a:schemeClr>
                </a:solidFill>
                <a:latin typeface="+mn-lt"/>
                <a:ea typeface="+mn-ea"/>
                <a:cs typeface="+mn-cs"/>
              </a:defRPr>
            </a:lvl4pPr>
            <a:lvl5pPr marL="1512000" indent="-180000" algn="l" defTabSz="914400" rtl="0" eaLnBrk="1" latinLnBrk="0" hangingPunct="1">
              <a:lnSpc>
                <a:spcPct val="90000"/>
              </a:lnSpc>
              <a:spcBef>
                <a:spcPts val="500"/>
              </a:spcBef>
              <a:buFont typeface="Calibri" panose="020F0502020204030204" pitchFamily="34" charset="0"/>
              <a:buChar char="―"/>
              <a:defRPr sz="11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AU"/>
          </a:p>
        </p:txBody>
      </p:sp>
      <p:sp>
        <p:nvSpPr>
          <p:cNvPr id="12" name="Content Placeholder 4">
            <a:extLst>
              <a:ext uri="{FF2B5EF4-FFF2-40B4-BE49-F238E27FC236}">
                <a16:creationId xmlns:a16="http://schemas.microsoft.com/office/drawing/2014/main" id="{36B67ED2-5416-464A-A80B-D38A32C63B79}"/>
              </a:ext>
            </a:extLst>
          </p:cNvPr>
          <p:cNvSpPr txBox="1">
            <a:spLocks/>
          </p:cNvSpPr>
          <p:nvPr userDrawn="1"/>
        </p:nvSpPr>
        <p:spPr>
          <a:xfrm>
            <a:off x="0" y="1596727"/>
            <a:ext cx="12192000" cy="180000"/>
          </a:xfrm>
          <a:prstGeom prst="rect">
            <a:avLst/>
          </a:prstGeom>
          <a:gradFill flip="none" rotWithShape="1">
            <a:gsLst>
              <a:gs pos="0">
                <a:schemeClr val="tx2"/>
              </a:gs>
              <a:gs pos="75000">
                <a:schemeClr val="accent1"/>
              </a:gs>
            </a:gsLst>
            <a:lin ang="0" scaled="1"/>
            <a:tileRect/>
          </a:gradFill>
        </p:spPr>
        <p:txBody>
          <a:bodyPr vert="horz" lIns="0" tIns="0" rIns="0" bIns="0" rtlCol="0">
            <a:normAutofit fontScale="92500" lnSpcReduction="10000"/>
          </a:bodyPr>
          <a:lstStyle>
            <a:lvl1pPr marL="0" indent="0" algn="l" defTabSz="914400" rtl="0" eaLnBrk="1" latinLnBrk="0" hangingPunct="1">
              <a:lnSpc>
                <a:spcPct val="100000"/>
              </a:lnSpc>
              <a:spcBef>
                <a:spcPts val="1000"/>
              </a:spcBef>
              <a:buFontTx/>
              <a:buNone/>
              <a:defRPr sz="1400" kern="1200">
                <a:solidFill>
                  <a:schemeClr val="tx1">
                    <a:lumMod val="75000"/>
                    <a:lumOff val="25000"/>
                  </a:schemeClr>
                </a:solidFill>
                <a:latin typeface="+mn-lt"/>
                <a:ea typeface="+mn-ea"/>
                <a:cs typeface="+mn-cs"/>
              </a:defRPr>
            </a:lvl1pPr>
            <a:lvl2pPr marL="180000" indent="-180000" algn="l" defTabSz="914400" rtl="0" eaLnBrk="1" latinLnBrk="0" hangingPunct="1">
              <a:lnSpc>
                <a:spcPct val="90000"/>
              </a:lnSpc>
              <a:spcBef>
                <a:spcPts val="1200"/>
              </a:spcBef>
              <a:buFont typeface="Arial" panose="020B0604020202020204" pitchFamily="34" charset="0"/>
              <a:buChar char="•"/>
              <a:defRPr sz="1400" kern="1200">
                <a:solidFill>
                  <a:schemeClr val="tx1">
                    <a:lumMod val="75000"/>
                    <a:lumOff val="25000"/>
                  </a:schemeClr>
                </a:solidFill>
                <a:latin typeface="+mn-lt"/>
                <a:ea typeface="+mn-ea"/>
                <a:cs typeface="+mn-cs"/>
              </a:defRPr>
            </a:lvl2pPr>
            <a:lvl3pPr marL="468000" indent="0" algn="l" defTabSz="914400" rtl="0" eaLnBrk="1" latinLnBrk="0" hangingPunct="1">
              <a:lnSpc>
                <a:spcPct val="90000"/>
              </a:lnSpc>
              <a:spcBef>
                <a:spcPts val="900"/>
              </a:spcBef>
              <a:buFontTx/>
              <a:buNone/>
              <a:defRPr sz="1100" kern="1200">
                <a:solidFill>
                  <a:schemeClr val="tx1">
                    <a:lumMod val="75000"/>
                    <a:lumOff val="25000"/>
                  </a:schemeClr>
                </a:solidFill>
                <a:latin typeface="+mn-lt"/>
                <a:ea typeface="+mn-ea"/>
                <a:cs typeface="+mn-cs"/>
              </a:defRPr>
            </a:lvl3pPr>
            <a:lvl4pPr marL="1152000" indent="-180000" algn="l" defTabSz="914400" rtl="0" eaLnBrk="1" latinLnBrk="0" hangingPunct="1">
              <a:lnSpc>
                <a:spcPct val="90000"/>
              </a:lnSpc>
              <a:spcBef>
                <a:spcPts val="600"/>
              </a:spcBef>
              <a:buFont typeface="Courier New" panose="02070309020205020404" pitchFamily="49" charset="0"/>
              <a:buChar char="o"/>
              <a:defRPr sz="1100" kern="1200">
                <a:solidFill>
                  <a:schemeClr val="tx1">
                    <a:lumMod val="75000"/>
                    <a:lumOff val="25000"/>
                  </a:schemeClr>
                </a:solidFill>
                <a:latin typeface="+mn-lt"/>
                <a:ea typeface="+mn-ea"/>
                <a:cs typeface="+mn-cs"/>
              </a:defRPr>
            </a:lvl4pPr>
            <a:lvl5pPr marL="1512000" indent="-180000" algn="l" defTabSz="914400" rtl="0" eaLnBrk="1" latinLnBrk="0" hangingPunct="1">
              <a:lnSpc>
                <a:spcPct val="90000"/>
              </a:lnSpc>
              <a:spcBef>
                <a:spcPts val="500"/>
              </a:spcBef>
              <a:buFont typeface="Calibri" panose="020F0502020204030204" pitchFamily="34" charset="0"/>
              <a:buChar char="―"/>
              <a:defRPr sz="11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AU"/>
          </a:p>
        </p:txBody>
      </p:sp>
      <p:sp>
        <p:nvSpPr>
          <p:cNvPr id="2" name="Title 1">
            <a:extLst>
              <a:ext uri="{FF2B5EF4-FFF2-40B4-BE49-F238E27FC236}">
                <a16:creationId xmlns:a16="http://schemas.microsoft.com/office/drawing/2014/main" id="{33548302-31BD-4565-85AF-65977FC81A9B}"/>
              </a:ext>
            </a:extLst>
          </p:cNvPr>
          <p:cNvSpPr>
            <a:spLocks noGrp="1"/>
          </p:cNvSpPr>
          <p:nvPr>
            <p:ph type="title" hasCustomPrompt="1"/>
          </p:nvPr>
        </p:nvSpPr>
        <p:spPr/>
        <p:txBody>
          <a:bodyPr/>
          <a:lstStyle>
            <a:lvl1pPr>
              <a:defRPr/>
            </a:lvl1pPr>
          </a:lstStyle>
          <a:p>
            <a:r>
              <a:rPr lang="en-US"/>
              <a:t>Insert title – 3 column content</a:t>
            </a:r>
            <a:endParaRPr lang="en-AU"/>
          </a:p>
        </p:txBody>
      </p:sp>
      <p:sp>
        <p:nvSpPr>
          <p:cNvPr id="4" name="Slide Number Placeholder 3">
            <a:extLst>
              <a:ext uri="{FF2B5EF4-FFF2-40B4-BE49-F238E27FC236}">
                <a16:creationId xmlns:a16="http://schemas.microsoft.com/office/drawing/2014/main" id="{DC8B50C8-47DD-4770-9F2F-87D261635232}"/>
              </a:ext>
            </a:extLst>
          </p:cNvPr>
          <p:cNvSpPr>
            <a:spLocks noGrp="1"/>
          </p:cNvSpPr>
          <p:nvPr>
            <p:ph type="sldNum" sz="quarter" idx="11"/>
          </p:nvPr>
        </p:nvSpPr>
        <p:spPr/>
        <p:txBody>
          <a:bodyPr/>
          <a:lstStyle/>
          <a:p>
            <a:fld id="{1E2FE05B-4A3F-4181-99F1-864C7998A1BB}" type="slidenum">
              <a:rPr lang="en-AU" smtClean="0"/>
              <a:pPr/>
              <a:t>‹#›</a:t>
            </a:fld>
            <a:endParaRPr lang="en-AU"/>
          </a:p>
        </p:txBody>
      </p:sp>
      <p:sp>
        <p:nvSpPr>
          <p:cNvPr id="9" name="Text Placeholder 8">
            <a:extLst>
              <a:ext uri="{FF2B5EF4-FFF2-40B4-BE49-F238E27FC236}">
                <a16:creationId xmlns:a16="http://schemas.microsoft.com/office/drawing/2014/main" id="{A5DB663C-F4BA-470D-A141-9C0112B44C3E}"/>
              </a:ext>
            </a:extLst>
          </p:cNvPr>
          <p:cNvSpPr>
            <a:spLocks noGrp="1"/>
          </p:cNvSpPr>
          <p:nvPr>
            <p:ph type="body" sz="quarter" idx="13" hasCustomPrompt="1"/>
          </p:nvPr>
        </p:nvSpPr>
        <p:spPr>
          <a:xfrm>
            <a:off x="695325" y="2005055"/>
            <a:ext cx="2870200" cy="246221"/>
          </a:xfrm>
        </p:spPr>
        <p:txBody>
          <a:bodyPr/>
          <a:lstStyle>
            <a:lvl1pPr>
              <a:defRPr sz="1600">
                <a:solidFill>
                  <a:schemeClr val="accent1"/>
                </a:solidFill>
              </a:defRPr>
            </a:lvl1pPr>
          </a:lstStyle>
          <a:p>
            <a:pPr lvl="0"/>
            <a:r>
              <a:rPr lang="en-US"/>
              <a:t>Insert heading</a:t>
            </a:r>
          </a:p>
        </p:txBody>
      </p:sp>
      <p:sp>
        <p:nvSpPr>
          <p:cNvPr id="11" name="Text Placeholder 8">
            <a:extLst>
              <a:ext uri="{FF2B5EF4-FFF2-40B4-BE49-F238E27FC236}">
                <a16:creationId xmlns:a16="http://schemas.microsoft.com/office/drawing/2014/main" id="{7E55021C-F97D-414B-88BA-E10720DC8966}"/>
              </a:ext>
            </a:extLst>
          </p:cNvPr>
          <p:cNvSpPr>
            <a:spLocks noGrp="1"/>
          </p:cNvSpPr>
          <p:nvPr>
            <p:ph type="body" sz="quarter" idx="15" hasCustomPrompt="1"/>
          </p:nvPr>
        </p:nvSpPr>
        <p:spPr>
          <a:xfrm>
            <a:off x="4660900" y="2005055"/>
            <a:ext cx="2870200" cy="246221"/>
          </a:xfrm>
        </p:spPr>
        <p:txBody>
          <a:bodyPr/>
          <a:lstStyle>
            <a:lvl1pPr>
              <a:defRPr sz="1600">
                <a:solidFill>
                  <a:schemeClr val="accent1"/>
                </a:solidFill>
              </a:defRPr>
            </a:lvl1pPr>
          </a:lstStyle>
          <a:p>
            <a:pPr lvl="0"/>
            <a:r>
              <a:rPr lang="en-US"/>
              <a:t>Insert heading</a:t>
            </a:r>
          </a:p>
        </p:txBody>
      </p:sp>
      <p:sp>
        <p:nvSpPr>
          <p:cNvPr id="13" name="Text Placeholder 8">
            <a:extLst>
              <a:ext uri="{FF2B5EF4-FFF2-40B4-BE49-F238E27FC236}">
                <a16:creationId xmlns:a16="http://schemas.microsoft.com/office/drawing/2014/main" id="{ECD32C6D-2D21-4AAA-A32C-B1BB46929AE4}"/>
              </a:ext>
            </a:extLst>
          </p:cNvPr>
          <p:cNvSpPr>
            <a:spLocks noGrp="1"/>
          </p:cNvSpPr>
          <p:nvPr>
            <p:ph type="body" sz="quarter" idx="17" hasCustomPrompt="1"/>
          </p:nvPr>
        </p:nvSpPr>
        <p:spPr>
          <a:xfrm>
            <a:off x="8626475" y="2005055"/>
            <a:ext cx="2870200" cy="246221"/>
          </a:xfrm>
        </p:spPr>
        <p:txBody>
          <a:bodyPr/>
          <a:lstStyle>
            <a:lvl1pPr>
              <a:defRPr sz="1600">
                <a:solidFill>
                  <a:schemeClr val="accent1"/>
                </a:solidFill>
              </a:defRPr>
            </a:lvl1pPr>
          </a:lstStyle>
          <a:p>
            <a:pPr lvl="0"/>
            <a:r>
              <a:rPr lang="en-US"/>
              <a:t>Insert heading</a:t>
            </a:r>
          </a:p>
        </p:txBody>
      </p:sp>
      <p:sp>
        <p:nvSpPr>
          <p:cNvPr id="6" name="Text Placeholder 5">
            <a:extLst>
              <a:ext uri="{FF2B5EF4-FFF2-40B4-BE49-F238E27FC236}">
                <a16:creationId xmlns:a16="http://schemas.microsoft.com/office/drawing/2014/main" id="{3F253E06-8E82-4E32-B87D-7365F6E6DF22}"/>
              </a:ext>
            </a:extLst>
          </p:cNvPr>
          <p:cNvSpPr>
            <a:spLocks noGrp="1"/>
          </p:cNvSpPr>
          <p:nvPr>
            <p:ph type="body" sz="quarter" idx="18" hasCustomPrompt="1"/>
          </p:nvPr>
        </p:nvSpPr>
        <p:spPr>
          <a:xfrm>
            <a:off x="695325" y="2365418"/>
            <a:ext cx="2870200" cy="1276760"/>
          </a:xfrm>
        </p:spPr>
        <p:txBody>
          <a:bodyPr/>
          <a:lstStyle>
            <a:lvl1pPr>
              <a:defRPr/>
            </a:lvl1pPr>
          </a:lstStyle>
          <a:p>
            <a:pPr lvl="0"/>
            <a:r>
              <a:rPr lang="en-US"/>
              <a:t>Insert text</a:t>
            </a:r>
          </a:p>
          <a:p>
            <a:pPr lvl="1"/>
            <a:r>
              <a:rPr lang="en-US"/>
              <a:t>Second level</a:t>
            </a:r>
          </a:p>
          <a:p>
            <a:pPr lvl="2"/>
            <a:r>
              <a:rPr lang="en-US"/>
              <a:t>Third level</a:t>
            </a:r>
          </a:p>
          <a:p>
            <a:pPr lvl="3"/>
            <a:r>
              <a:rPr lang="en-US"/>
              <a:t>Fourth level</a:t>
            </a:r>
          </a:p>
          <a:p>
            <a:pPr lvl="4"/>
            <a:r>
              <a:rPr lang="en-US"/>
              <a:t>Fifth level</a:t>
            </a:r>
            <a:endParaRPr lang="en-AU"/>
          </a:p>
        </p:txBody>
      </p:sp>
      <p:sp>
        <p:nvSpPr>
          <p:cNvPr id="14" name="Text Placeholder 5">
            <a:extLst>
              <a:ext uri="{FF2B5EF4-FFF2-40B4-BE49-F238E27FC236}">
                <a16:creationId xmlns:a16="http://schemas.microsoft.com/office/drawing/2014/main" id="{4B1582CE-3703-4CFD-B2F6-A9FA200DACEA}"/>
              </a:ext>
            </a:extLst>
          </p:cNvPr>
          <p:cNvSpPr>
            <a:spLocks noGrp="1"/>
          </p:cNvSpPr>
          <p:nvPr>
            <p:ph type="body" sz="quarter" idx="19" hasCustomPrompt="1"/>
          </p:nvPr>
        </p:nvSpPr>
        <p:spPr>
          <a:xfrm>
            <a:off x="4660900" y="2365418"/>
            <a:ext cx="2870200" cy="1276760"/>
          </a:xfrm>
        </p:spPr>
        <p:txBody>
          <a:bodyPr/>
          <a:lstStyle>
            <a:lvl1pPr>
              <a:defRPr/>
            </a:lvl1pPr>
          </a:lstStyle>
          <a:p>
            <a:pPr lvl="0"/>
            <a:r>
              <a:rPr lang="en-US"/>
              <a:t>Insert text</a:t>
            </a:r>
          </a:p>
          <a:p>
            <a:pPr lvl="1"/>
            <a:r>
              <a:rPr lang="en-US"/>
              <a:t>Second level</a:t>
            </a:r>
          </a:p>
          <a:p>
            <a:pPr lvl="2"/>
            <a:r>
              <a:rPr lang="en-US"/>
              <a:t>Third level</a:t>
            </a:r>
          </a:p>
          <a:p>
            <a:pPr lvl="3"/>
            <a:r>
              <a:rPr lang="en-US"/>
              <a:t>Fourth level</a:t>
            </a:r>
          </a:p>
          <a:p>
            <a:pPr lvl="4"/>
            <a:r>
              <a:rPr lang="en-US"/>
              <a:t>Fifth level</a:t>
            </a:r>
            <a:endParaRPr lang="en-AU"/>
          </a:p>
        </p:txBody>
      </p:sp>
      <p:sp>
        <p:nvSpPr>
          <p:cNvPr id="15" name="Text Placeholder 5">
            <a:extLst>
              <a:ext uri="{FF2B5EF4-FFF2-40B4-BE49-F238E27FC236}">
                <a16:creationId xmlns:a16="http://schemas.microsoft.com/office/drawing/2014/main" id="{04807521-35B0-4E65-8F6E-F220558195FB}"/>
              </a:ext>
            </a:extLst>
          </p:cNvPr>
          <p:cNvSpPr>
            <a:spLocks noGrp="1"/>
          </p:cNvSpPr>
          <p:nvPr>
            <p:ph type="body" sz="quarter" idx="20" hasCustomPrompt="1"/>
          </p:nvPr>
        </p:nvSpPr>
        <p:spPr>
          <a:xfrm>
            <a:off x="8626475" y="2365418"/>
            <a:ext cx="2870200" cy="1276760"/>
          </a:xfrm>
        </p:spPr>
        <p:txBody>
          <a:bodyPr/>
          <a:lstStyle>
            <a:lvl1pPr>
              <a:defRPr/>
            </a:lvl1pPr>
          </a:lstStyle>
          <a:p>
            <a:pPr lvl="0"/>
            <a:r>
              <a:rPr lang="en-US"/>
              <a:t>Insert text</a:t>
            </a:r>
          </a:p>
          <a:p>
            <a:pPr lvl="1"/>
            <a:r>
              <a:rPr lang="en-US"/>
              <a:t>Second level</a:t>
            </a:r>
          </a:p>
          <a:p>
            <a:pPr lvl="2"/>
            <a:r>
              <a:rPr lang="en-US"/>
              <a:t>Third level</a:t>
            </a:r>
          </a:p>
          <a:p>
            <a:pPr lvl="3"/>
            <a:r>
              <a:rPr lang="en-US"/>
              <a:t>Fourth level</a:t>
            </a:r>
          </a:p>
          <a:p>
            <a:pPr lvl="4"/>
            <a:r>
              <a:rPr lang="en-US"/>
              <a:t>Fifth level</a:t>
            </a:r>
            <a:endParaRPr lang="en-AU"/>
          </a:p>
        </p:txBody>
      </p:sp>
    </p:spTree>
    <p:custDataLst>
      <p:tags r:id="rId1"/>
    </p:custDataLst>
    <p:extLst>
      <p:ext uri="{BB962C8B-B14F-4D97-AF65-F5344CB8AC3E}">
        <p14:creationId xmlns:p14="http://schemas.microsoft.com/office/powerpoint/2010/main" val="365606487"/>
      </p:ext>
    </p:extLst>
  </p:cSld>
  <p:clrMapOvr>
    <a:masterClrMapping/>
  </p:clrMapOvr>
  <p:extLst>
    <p:ext uri="{DCECCB84-F9BA-43D5-87BE-67443E8EF086}">
      <p15:sldGuideLst xmlns:p15="http://schemas.microsoft.com/office/powerpoint/2012/main">
        <p15:guide id="1" orient="horz" pos="1253">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 column for char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548302-31BD-4565-85AF-65977FC81A9B}"/>
              </a:ext>
            </a:extLst>
          </p:cNvPr>
          <p:cNvSpPr>
            <a:spLocks noGrp="1"/>
          </p:cNvSpPr>
          <p:nvPr>
            <p:ph type="title" hasCustomPrompt="1"/>
          </p:nvPr>
        </p:nvSpPr>
        <p:spPr/>
        <p:txBody>
          <a:bodyPr/>
          <a:lstStyle>
            <a:lvl1pPr>
              <a:defRPr/>
            </a:lvl1pPr>
          </a:lstStyle>
          <a:p>
            <a:r>
              <a:rPr lang="en-US"/>
              <a:t>Insert title – 3 column for charts/tables only</a:t>
            </a:r>
            <a:endParaRPr lang="en-AU"/>
          </a:p>
        </p:txBody>
      </p:sp>
      <p:sp>
        <p:nvSpPr>
          <p:cNvPr id="4" name="Slide Number Placeholder 3">
            <a:extLst>
              <a:ext uri="{FF2B5EF4-FFF2-40B4-BE49-F238E27FC236}">
                <a16:creationId xmlns:a16="http://schemas.microsoft.com/office/drawing/2014/main" id="{DC8B50C8-47DD-4770-9F2F-87D261635232}"/>
              </a:ext>
            </a:extLst>
          </p:cNvPr>
          <p:cNvSpPr>
            <a:spLocks noGrp="1"/>
          </p:cNvSpPr>
          <p:nvPr>
            <p:ph type="sldNum" sz="quarter" idx="11"/>
          </p:nvPr>
        </p:nvSpPr>
        <p:spPr/>
        <p:txBody>
          <a:bodyPr/>
          <a:lstStyle/>
          <a:p>
            <a:fld id="{1E2FE05B-4A3F-4181-99F1-864C7998A1BB}" type="slidenum">
              <a:rPr lang="en-AU" smtClean="0"/>
              <a:pPr/>
              <a:t>‹#›</a:t>
            </a:fld>
            <a:endParaRPr lang="en-AU"/>
          </a:p>
        </p:txBody>
      </p:sp>
      <p:sp>
        <p:nvSpPr>
          <p:cNvPr id="7" name="Content Placeholder 6">
            <a:extLst>
              <a:ext uri="{FF2B5EF4-FFF2-40B4-BE49-F238E27FC236}">
                <a16:creationId xmlns:a16="http://schemas.microsoft.com/office/drawing/2014/main" id="{220A156D-5EB3-45E5-A3B2-8947B245D1B5}"/>
              </a:ext>
            </a:extLst>
          </p:cNvPr>
          <p:cNvSpPr>
            <a:spLocks noGrp="1"/>
          </p:cNvSpPr>
          <p:nvPr>
            <p:ph sz="quarter" idx="12" hasCustomPrompt="1"/>
          </p:nvPr>
        </p:nvSpPr>
        <p:spPr>
          <a:xfrm>
            <a:off x="695325" y="1989136"/>
            <a:ext cx="2870200" cy="3779839"/>
          </a:xfrm>
        </p:spPr>
        <p:txBody>
          <a:bodyPr>
            <a:noAutofit/>
          </a:bodyPr>
          <a:lstStyle>
            <a:lvl1pPr>
              <a:defRPr/>
            </a:lvl1pPr>
          </a:lstStyle>
          <a:p>
            <a:pPr lvl="0"/>
            <a:r>
              <a:rPr lang="en-US"/>
              <a:t>Insert chart/table</a:t>
            </a:r>
          </a:p>
          <a:p>
            <a:pPr lvl="1"/>
            <a:r>
              <a:rPr lang="en-US"/>
              <a:t>Second level</a:t>
            </a:r>
          </a:p>
          <a:p>
            <a:pPr lvl="2"/>
            <a:r>
              <a:rPr lang="en-US"/>
              <a:t>Third level</a:t>
            </a:r>
          </a:p>
          <a:p>
            <a:pPr lvl="3"/>
            <a:r>
              <a:rPr lang="en-US"/>
              <a:t>Fourth level</a:t>
            </a:r>
          </a:p>
          <a:p>
            <a:pPr lvl="4"/>
            <a:r>
              <a:rPr lang="en-US"/>
              <a:t>Fifth level</a:t>
            </a:r>
            <a:endParaRPr lang="en-AU"/>
          </a:p>
        </p:txBody>
      </p:sp>
      <p:sp>
        <p:nvSpPr>
          <p:cNvPr id="9" name="Text Placeholder 8">
            <a:extLst>
              <a:ext uri="{FF2B5EF4-FFF2-40B4-BE49-F238E27FC236}">
                <a16:creationId xmlns:a16="http://schemas.microsoft.com/office/drawing/2014/main" id="{A5DB663C-F4BA-470D-A141-9C0112B44C3E}"/>
              </a:ext>
            </a:extLst>
          </p:cNvPr>
          <p:cNvSpPr>
            <a:spLocks noGrp="1"/>
          </p:cNvSpPr>
          <p:nvPr>
            <p:ph type="body" sz="quarter" idx="13" hasCustomPrompt="1"/>
          </p:nvPr>
        </p:nvSpPr>
        <p:spPr>
          <a:xfrm>
            <a:off x="695325" y="1628775"/>
            <a:ext cx="2870200" cy="246221"/>
          </a:xfrm>
        </p:spPr>
        <p:txBody>
          <a:bodyPr/>
          <a:lstStyle>
            <a:lvl1pPr>
              <a:defRPr sz="1600">
                <a:solidFill>
                  <a:schemeClr val="tx1"/>
                </a:solidFill>
              </a:defRPr>
            </a:lvl1pPr>
          </a:lstStyle>
          <a:p>
            <a:pPr lvl="0"/>
            <a:r>
              <a:rPr lang="en-US"/>
              <a:t>Insert heading – black </a:t>
            </a:r>
          </a:p>
        </p:txBody>
      </p:sp>
      <p:sp>
        <p:nvSpPr>
          <p:cNvPr id="11" name="Text Placeholder 8">
            <a:extLst>
              <a:ext uri="{FF2B5EF4-FFF2-40B4-BE49-F238E27FC236}">
                <a16:creationId xmlns:a16="http://schemas.microsoft.com/office/drawing/2014/main" id="{7E55021C-F97D-414B-88BA-E10720DC8966}"/>
              </a:ext>
            </a:extLst>
          </p:cNvPr>
          <p:cNvSpPr>
            <a:spLocks noGrp="1"/>
          </p:cNvSpPr>
          <p:nvPr>
            <p:ph type="body" sz="quarter" idx="15" hasCustomPrompt="1"/>
          </p:nvPr>
        </p:nvSpPr>
        <p:spPr>
          <a:xfrm>
            <a:off x="4660900" y="1628775"/>
            <a:ext cx="2870200" cy="246221"/>
          </a:xfrm>
        </p:spPr>
        <p:txBody>
          <a:bodyPr/>
          <a:lstStyle>
            <a:lvl1pPr>
              <a:defRPr sz="1600">
                <a:solidFill>
                  <a:schemeClr val="tx1"/>
                </a:solidFill>
              </a:defRPr>
            </a:lvl1pPr>
          </a:lstStyle>
          <a:p>
            <a:pPr lvl="0"/>
            <a:r>
              <a:rPr lang="en-US"/>
              <a:t>Insert heading – black </a:t>
            </a:r>
          </a:p>
        </p:txBody>
      </p:sp>
      <p:sp>
        <p:nvSpPr>
          <p:cNvPr id="13" name="Text Placeholder 8">
            <a:extLst>
              <a:ext uri="{FF2B5EF4-FFF2-40B4-BE49-F238E27FC236}">
                <a16:creationId xmlns:a16="http://schemas.microsoft.com/office/drawing/2014/main" id="{ECD32C6D-2D21-4AAA-A32C-B1BB46929AE4}"/>
              </a:ext>
            </a:extLst>
          </p:cNvPr>
          <p:cNvSpPr>
            <a:spLocks noGrp="1"/>
          </p:cNvSpPr>
          <p:nvPr>
            <p:ph type="body" sz="quarter" idx="17" hasCustomPrompt="1"/>
          </p:nvPr>
        </p:nvSpPr>
        <p:spPr>
          <a:xfrm>
            <a:off x="8626475" y="1628775"/>
            <a:ext cx="2870200" cy="246221"/>
          </a:xfrm>
        </p:spPr>
        <p:txBody>
          <a:bodyPr/>
          <a:lstStyle>
            <a:lvl1pPr>
              <a:defRPr sz="1600">
                <a:solidFill>
                  <a:schemeClr val="tx1"/>
                </a:solidFill>
              </a:defRPr>
            </a:lvl1pPr>
          </a:lstStyle>
          <a:p>
            <a:pPr lvl="0"/>
            <a:r>
              <a:rPr lang="en-US"/>
              <a:t>Insert heading – black </a:t>
            </a:r>
          </a:p>
        </p:txBody>
      </p:sp>
      <p:sp>
        <p:nvSpPr>
          <p:cNvPr id="14" name="Content Placeholder 6">
            <a:extLst>
              <a:ext uri="{FF2B5EF4-FFF2-40B4-BE49-F238E27FC236}">
                <a16:creationId xmlns:a16="http://schemas.microsoft.com/office/drawing/2014/main" id="{1CDBF280-E523-4F0D-B63F-8BA634762F61}"/>
              </a:ext>
            </a:extLst>
          </p:cNvPr>
          <p:cNvSpPr>
            <a:spLocks noGrp="1"/>
          </p:cNvSpPr>
          <p:nvPr>
            <p:ph sz="quarter" idx="18" hasCustomPrompt="1"/>
          </p:nvPr>
        </p:nvSpPr>
        <p:spPr>
          <a:xfrm>
            <a:off x="4660900" y="1989136"/>
            <a:ext cx="2870200" cy="3779839"/>
          </a:xfrm>
        </p:spPr>
        <p:txBody>
          <a:bodyPr>
            <a:noAutofit/>
          </a:bodyPr>
          <a:lstStyle>
            <a:lvl1pPr>
              <a:defRPr/>
            </a:lvl1pPr>
          </a:lstStyle>
          <a:p>
            <a:pPr lvl="0"/>
            <a:r>
              <a:rPr lang="en-US"/>
              <a:t>Insert chart/table</a:t>
            </a:r>
          </a:p>
          <a:p>
            <a:pPr lvl="1"/>
            <a:r>
              <a:rPr lang="en-US"/>
              <a:t>Second level</a:t>
            </a:r>
          </a:p>
          <a:p>
            <a:pPr lvl="2"/>
            <a:r>
              <a:rPr lang="en-US"/>
              <a:t>Third level</a:t>
            </a:r>
          </a:p>
          <a:p>
            <a:pPr lvl="3"/>
            <a:r>
              <a:rPr lang="en-US"/>
              <a:t>Fourth level</a:t>
            </a:r>
          </a:p>
          <a:p>
            <a:pPr lvl="4"/>
            <a:r>
              <a:rPr lang="en-US"/>
              <a:t>Fifth level</a:t>
            </a:r>
            <a:endParaRPr lang="en-AU"/>
          </a:p>
        </p:txBody>
      </p:sp>
      <p:sp>
        <p:nvSpPr>
          <p:cNvPr id="15" name="Content Placeholder 6">
            <a:extLst>
              <a:ext uri="{FF2B5EF4-FFF2-40B4-BE49-F238E27FC236}">
                <a16:creationId xmlns:a16="http://schemas.microsoft.com/office/drawing/2014/main" id="{3790FB4C-6E17-4031-9B89-9FC041614FA8}"/>
              </a:ext>
            </a:extLst>
          </p:cNvPr>
          <p:cNvSpPr>
            <a:spLocks noGrp="1"/>
          </p:cNvSpPr>
          <p:nvPr>
            <p:ph sz="quarter" idx="19" hasCustomPrompt="1"/>
          </p:nvPr>
        </p:nvSpPr>
        <p:spPr>
          <a:xfrm>
            <a:off x="8626475" y="1989136"/>
            <a:ext cx="2870200" cy="3779839"/>
          </a:xfrm>
        </p:spPr>
        <p:txBody>
          <a:bodyPr>
            <a:noAutofit/>
          </a:bodyPr>
          <a:lstStyle>
            <a:lvl1pPr>
              <a:defRPr/>
            </a:lvl1pPr>
          </a:lstStyle>
          <a:p>
            <a:pPr lvl="0"/>
            <a:r>
              <a:rPr lang="en-US"/>
              <a:t>Insert chart/table</a:t>
            </a:r>
          </a:p>
          <a:p>
            <a:pPr lvl="1"/>
            <a:r>
              <a:rPr lang="en-US"/>
              <a:t>Second level</a:t>
            </a:r>
          </a:p>
          <a:p>
            <a:pPr lvl="2"/>
            <a:r>
              <a:rPr lang="en-US"/>
              <a:t>Third level</a:t>
            </a:r>
          </a:p>
          <a:p>
            <a:pPr lvl="3"/>
            <a:r>
              <a:rPr lang="en-US"/>
              <a:t>Fourth level</a:t>
            </a:r>
          </a:p>
          <a:p>
            <a:pPr lvl="4"/>
            <a:r>
              <a:rPr lang="en-US"/>
              <a:t>Fifth level</a:t>
            </a:r>
            <a:endParaRPr lang="en-AU"/>
          </a:p>
        </p:txBody>
      </p:sp>
    </p:spTree>
    <p:custDataLst>
      <p:tags r:id="rId1"/>
    </p:custDataLst>
    <p:extLst>
      <p:ext uri="{BB962C8B-B14F-4D97-AF65-F5344CB8AC3E}">
        <p14:creationId xmlns:p14="http://schemas.microsoft.com/office/powerpoint/2010/main" val="3870141591"/>
      </p:ext>
    </p:extLst>
  </p:cSld>
  <p:clrMapOvr>
    <a:masterClrMapping/>
  </p:clrMapOvr>
  <p:extLst>
    <p:ext uri="{DCECCB84-F9BA-43D5-87BE-67443E8EF086}">
      <p15:sldGuideLst xmlns:p15="http://schemas.microsoft.com/office/powerpoint/2012/main">
        <p15:guide id="1" orient="horz" pos="1253"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3 colour boxes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A84B53-9732-41C9-8B26-304A4C6540FC}"/>
              </a:ext>
            </a:extLst>
          </p:cNvPr>
          <p:cNvSpPr>
            <a:spLocks noGrp="1"/>
          </p:cNvSpPr>
          <p:nvPr>
            <p:ph type="title" hasCustomPrompt="1"/>
          </p:nvPr>
        </p:nvSpPr>
        <p:spPr/>
        <p:txBody>
          <a:bodyPr/>
          <a:lstStyle>
            <a:lvl1pPr>
              <a:defRPr/>
            </a:lvl1pPr>
          </a:lstStyle>
          <a:p>
            <a:r>
              <a:rPr lang="en-US"/>
              <a:t>Insert title – 3 </a:t>
            </a:r>
            <a:r>
              <a:rPr lang="en-US" err="1"/>
              <a:t>colour</a:t>
            </a:r>
            <a:r>
              <a:rPr lang="en-US"/>
              <a:t> text boxes</a:t>
            </a:r>
            <a:endParaRPr lang="en-AU"/>
          </a:p>
        </p:txBody>
      </p:sp>
      <p:sp>
        <p:nvSpPr>
          <p:cNvPr id="4" name="Slide Number Placeholder 3">
            <a:extLst>
              <a:ext uri="{FF2B5EF4-FFF2-40B4-BE49-F238E27FC236}">
                <a16:creationId xmlns:a16="http://schemas.microsoft.com/office/drawing/2014/main" id="{67DEBF7E-9AAA-4137-B397-3E700C2E46B9}"/>
              </a:ext>
            </a:extLst>
          </p:cNvPr>
          <p:cNvSpPr>
            <a:spLocks noGrp="1"/>
          </p:cNvSpPr>
          <p:nvPr>
            <p:ph type="sldNum" sz="quarter" idx="11"/>
          </p:nvPr>
        </p:nvSpPr>
        <p:spPr/>
        <p:txBody>
          <a:bodyPr/>
          <a:lstStyle/>
          <a:p>
            <a:fld id="{1E2FE05B-4A3F-4181-99F1-864C7998A1BB}" type="slidenum">
              <a:rPr lang="en-AU" smtClean="0"/>
              <a:pPr/>
              <a:t>‹#›</a:t>
            </a:fld>
            <a:endParaRPr lang="en-AU"/>
          </a:p>
        </p:txBody>
      </p:sp>
      <p:sp>
        <p:nvSpPr>
          <p:cNvPr id="5" name="Rectangle 4">
            <a:extLst>
              <a:ext uri="{FF2B5EF4-FFF2-40B4-BE49-F238E27FC236}">
                <a16:creationId xmlns:a16="http://schemas.microsoft.com/office/drawing/2014/main" id="{769F446C-2A4F-4BE7-928F-2E4D22F55654}"/>
              </a:ext>
            </a:extLst>
          </p:cNvPr>
          <p:cNvSpPr/>
          <p:nvPr userDrawn="1"/>
        </p:nvSpPr>
        <p:spPr>
          <a:xfrm>
            <a:off x="695325" y="1803283"/>
            <a:ext cx="3429635" cy="396549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288000" rIns="180000" bIns="180000" rtlCol="0" anchor="t" anchorCtr="0"/>
          <a:lstStyle/>
          <a:p>
            <a:pPr>
              <a:spcAft>
                <a:spcPts val="600"/>
              </a:spcAft>
            </a:pPr>
            <a:endParaRPr lang="en-AU" sz="1400">
              <a:solidFill>
                <a:schemeClr val="tx1">
                  <a:lumMod val="75000"/>
                  <a:lumOff val="25000"/>
                </a:schemeClr>
              </a:solidFill>
            </a:endParaRPr>
          </a:p>
        </p:txBody>
      </p:sp>
      <p:sp>
        <p:nvSpPr>
          <p:cNvPr id="7" name="Rectangle 6">
            <a:extLst>
              <a:ext uri="{FF2B5EF4-FFF2-40B4-BE49-F238E27FC236}">
                <a16:creationId xmlns:a16="http://schemas.microsoft.com/office/drawing/2014/main" id="{85D4D0B0-9CEE-4D95-BBC4-F26DD031AF57}"/>
              </a:ext>
            </a:extLst>
          </p:cNvPr>
          <p:cNvSpPr/>
          <p:nvPr userDrawn="1"/>
        </p:nvSpPr>
        <p:spPr>
          <a:xfrm>
            <a:off x="4381182" y="1803283"/>
            <a:ext cx="3429635" cy="396549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288000" rIns="180000" bIns="180000" rtlCol="0" anchor="t" anchorCtr="0"/>
          <a:lstStyle/>
          <a:p>
            <a:pPr>
              <a:spcAft>
                <a:spcPts val="600"/>
              </a:spcAft>
            </a:pPr>
            <a:endParaRPr lang="en-AU" sz="1400">
              <a:solidFill>
                <a:schemeClr val="tx1">
                  <a:lumMod val="75000"/>
                  <a:lumOff val="25000"/>
                </a:schemeClr>
              </a:solidFill>
            </a:endParaRPr>
          </a:p>
        </p:txBody>
      </p:sp>
      <p:sp>
        <p:nvSpPr>
          <p:cNvPr id="9" name="Rectangle 8">
            <a:extLst>
              <a:ext uri="{FF2B5EF4-FFF2-40B4-BE49-F238E27FC236}">
                <a16:creationId xmlns:a16="http://schemas.microsoft.com/office/drawing/2014/main" id="{91E721E4-317B-4D5F-83E0-3409FB21FAF4}"/>
              </a:ext>
            </a:extLst>
          </p:cNvPr>
          <p:cNvSpPr/>
          <p:nvPr userDrawn="1"/>
        </p:nvSpPr>
        <p:spPr>
          <a:xfrm>
            <a:off x="8083232" y="1783459"/>
            <a:ext cx="3429635" cy="398531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288000" rIns="180000" bIns="180000" rtlCol="0" anchor="t" anchorCtr="0"/>
          <a:lstStyle/>
          <a:p>
            <a:pPr>
              <a:spcAft>
                <a:spcPts val="600"/>
              </a:spcAft>
            </a:pPr>
            <a:endParaRPr lang="en-AU" sz="1400">
              <a:solidFill>
                <a:schemeClr val="tx1">
                  <a:lumMod val="75000"/>
                  <a:lumOff val="25000"/>
                </a:schemeClr>
              </a:solidFill>
            </a:endParaRPr>
          </a:p>
        </p:txBody>
      </p:sp>
      <p:sp>
        <p:nvSpPr>
          <p:cNvPr id="15" name="Content Placeholder 4">
            <a:extLst>
              <a:ext uri="{FF2B5EF4-FFF2-40B4-BE49-F238E27FC236}">
                <a16:creationId xmlns:a16="http://schemas.microsoft.com/office/drawing/2014/main" id="{36B67ED2-5416-464A-A80B-D38A32C63B79}"/>
              </a:ext>
            </a:extLst>
          </p:cNvPr>
          <p:cNvSpPr txBox="1">
            <a:spLocks/>
          </p:cNvSpPr>
          <p:nvPr userDrawn="1"/>
        </p:nvSpPr>
        <p:spPr>
          <a:xfrm>
            <a:off x="695325" y="1610717"/>
            <a:ext cx="3430800" cy="183721"/>
          </a:xfrm>
          <a:prstGeom prst="rect">
            <a:avLst/>
          </a:prstGeom>
          <a:solidFill>
            <a:schemeClr val="accent1"/>
          </a:solidFill>
        </p:spPr>
        <p:txBody>
          <a:bodyPr vert="horz" lIns="0" tIns="0" rIns="0" bIns="0" rtlCol="0">
            <a:normAutofit fontScale="92500" lnSpcReduction="10000"/>
          </a:bodyPr>
          <a:lstStyle>
            <a:lvl1pPr marL="0" indent="0" algn="l" defTabSz="914400" rtl="0" eaLnBrk="1" latinLnBrk="0" hangingPunct="1">
              <a:lnSpc>
                <a:spcPct val="100000"/>
              </a:lnSpc>
              <a:spcBef>
                <a:spcPts val="1000"/>
              </a:spcBef>
              <a:buFontTx/>
              <a:buNone/>
              <a:defRPr sz="1400" kern="1200">
                <a:solidFill>
                  <a:schemeClr val="tx1">
                    <a:lumMod val="75000"/>
                    <a:lumOff val="25000"/>
                  </a:schemeClr>
                </a:solidFill>
                <a:latin typeface="+mn-lt"/>
                <a:ea typeface="+mn-ea"/>
                <a:cs typeface="+mn-cs"/>
              </a:defRPr>
            </a:lvl1pPr>
            <a:lvl2pPr marL="180000" indent="-180000" algn="l" defTabSz="914400" rtl="0" eaLnBrk="1" latinLnBrk="0" hangingPunct="1">
              <a:lnSpc>
                <a:spcPct val="90000"/>
              </a:lnSpc>
              <a:spcBef>
                <a:spcPts val="1200"/>
              </a:spcBef>
              <a:buFont typeface="Arial" panose="020B0604020202020204" pitchFamily="34" charset="0"/>
              <a:buChar char="•"/>
              <a:defRPr sz="1400" kern="1200">
                <a:solidFill>
                  <a:schemeClr val="tx1">
                    <a:lumMod val="75000"/>
                    <a:lumOff val="25000"/>
                  </a:schemeClr>
                </a:solidFill>
                <a:latin typeface="+mn-lt"/>
                <a:ea typeface="+mn-ea"/>
                <a:cs typeface="+mn-cs"/>
              </a:defRPr>
            </a:lvl2pPr>
            <a:lvl3pPr marL="468000" indent="0" algn="l" defTabSz="914400" rtl="0" eaLnBrk="1" latinLnBrk="0" hangingPunct="1">
              <a:lnSpc>
                <a:spcPct val="90000"/>
              </a:lnSpc>
              <a:spcBef>
                <a:spcPts val="900"/>
              </a:spcBef>
              <a:buFontTx/>
              <a:buNone/>
              <a:defRPr sz="1100" kern="1200">
                <a:solidFill>
                  <a:schemeClr val="tx1">
                    <a:lumMod val="75000"/>
                    <a:lumOff val="25000"/>
                  </a:schemeClr>
                </a:solidFill>
                <a:latin typeface="+mn-lt"/>
                <a:ea typeface="+mn-ea"/>
                <a:cs typeface="+mn-cs"/>
              </a:defRPr>
            </a:lvl3pPr>
            <a:lvl4pPr marL="1152000" indent="-180000" algn="l" defTabSz="914400" rtl="0" eaLnBrk="1" latinLnBrk="0" hangingPunct="1">
              <a:lnSpc>
                <a:spcPct val="90000"/>
              </a:lnSpc>
              <a:spcBef>
                <a:spcPts val="600"/>
              </a:spcBef>
              <a:buFont typeface="Courier New" panose="02070309020205020404" pitchFamily="49" charset="0"/>
              <a:buChar char="o"/>
              <a:defRPr sz="1100" kern="1200">
                <a:solidFill>
                  <a:schemeClr val="tx1">
                    <a:lumMod val="75000"/>
                    <a:lumOff val="25000"/>
                  </a:schemeClr>
                </a:solidFill>
                <a:latin typeface="+mn-lt"/>
                <a:ea typeface="+mn-ea"/>
                <a:cs typeface="+mn-cs"/>
              </a:defRPr>
            </a:lvl4pPr>
            <a:lvl5pPr marL="1512000" indent="-180000" algn="l" defTabSz="914400" rtl="0" eaLnBrk="1" latinLnBrk="0" hangingPunct="1">
              <a:lnSpc>
                <a:spcPct val="90000"/>
              </a:lnSpc>
              <a:spcBef>
                <a:spcPts val="500"/>
              </a:spcBef>
              <a:buFont typeface="Calibri" panose="020F0502020204030204" pitchFamily="34" charset="0"/>
              <a:buChar char="―"/>
              <a:defRPr sz="11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AU"/>
          </a:p>
        </p:txBody>
      </p:sp>
      <p:sp>
        <p:nvSpPr>
          <p:cNvPr id="21" name="Content Placeholder 4">
            <a:extLst>
              <a:ext uri="{FF2B5EF4-FFF2-40B4-BE49-F238E27FC236}">
                <a16:creationId xmlns:a16="http://schemas.microsoft.com/office/drawing/2014/main" id="{084EAC2B-4EDC-4CD1-BEBF-BE953A0A5A0C}"/>
              </a:ext>
            </a:extLst>
          </p:cNvPr>
          <p:cNvSpPr txBox="1">
            <a:spLocks/>
          </p:cNvSpPr>
          <p:nvPr userDrawn="1"/>
        </p:nvSpPr>
        <p:spPr>
          <a:xfrm>
            <a:off x="4380902" y="1619562"/>
            <a:ext cx="3430800" cy="183721"/>
          </a:xfrm>
          <a:prstGeom prst="rect">
            <a:avLst/>
          </a:prstGeom>
          <a:solidFill>
            <a:schemeClr val="tx2"/>
          </a:solidFill>
        </p:spPr>
        <p:txBody>
          <a:bodyPr vert="horz" lIns="0" tIns="0" rIns="0" bIns="0" rtlCol="0">
            <a:normAutofit fontScale="92500" lnSpcReduction="10000"/>
          </a:bodyPr>
          <a:lstStyle>
            <a:lvl1pPr marL="0" indent="0" algn="l" defTabSz="914400" rtl="0" eaLnBrk="1" latinLnBrk="0" hangingPunct="1">
              <a:lnSpc>
                <a:spcPct val="100000"/>
              </a:lnSpc>
              <a:spcBef>
                <a:spcPts val="1000"/>
              </a:spcBef>
              <a:buFontTx/>
              <a:buNone/>
              <a:defRPr sz="1400" kern="1200">
                <a:solidFill>
                  <a:schemeClr val="tx1">
                    <a:lumMod val="75000"/>
                    <a:lumOff val="25000"/>
                  </a:schemeClr>
                </a:solidFill>
                <a:latin typeface="+mn-lt"/>
                <a:ea typeface="+mn-ea"/>
                <a:cs typeface="+mn-cs"/>
              </a:defRPr>
            </a:lvl1pPr>
            <a:lvl2pPr marL="180000" indent="-180000" algn="l" defTabSz="914400" rtl="0" eaLnBrk="1" latinLnBrk="0" hangingPunct="1">
              <a:lnSpc>
                <a:spcPct val="90000"/>
              </a:lnSpc>
              <a:spcBef>
                <a:spcPts val="1200"/>
              </a:spcBef>
              <a:buFont typeface="Arial" panose="020B0604020202020204" pitchFamily="34" charset="0"/>
              <a:buChar char="•"/>
              <a:defRPr sz="1400" kern="1200">
                <a:solidFill>
                  <a:schemeClr val="tx1">
                    <a:lumMod val="75000"/>
                    <a:lumOff val="25000"/>
                  </a:schemeClr>
                </a:solidFill>
                <a:latin typeface="+mn-lt"/>
                <a:ea typeface="+mn-ea"/>
                <a:cs typeface="+mn-cs"/>
              </a:defRPr>
            </a:lvl2pPr>
            <a:lvl3pPr marL="468000" indent="0" algn="l" defTabSz="914400" rtl="0" eaLnBrk="1" latinLnBrk="0" hangingPunct="1">
              <a:lnSpc>
                <a:spcPct val="90000"/>
              </a:lnSpc>
              <a:spcBef>
                <a:spcPts val="900"/>
              </a:spcBef>
              <a:buFontTx/>
              <a:buNone/>
              <a:defRPr sz="1100" kern="1200">
                <a:solidFill>
                  <a:schemeClr val="tx1">
                    <a:lumMod val="75000"/>
                    <a:lumOff val="25000"/>
                  </a:schemeClr>
                </a:solidFill>
                <a:latin typeface="+mn-lt"/>
                <a:ea typeface="+mn-ea"/>
                <a:cs typeface="+mn-cs"/>
              </a:defRPr>
            </a:lvl3pPr>
            <a:lvl4pPr marL="1152000" indent="-180000" algn="l" defTabSz="914400" rtl="0" eaLnBrk="1" latinLnBrk="0" hangingPunct="1">
              <a:lnSpc>
                <a:spcPct val="90000"/>
              </a:lnSpc>
              <a:spcBef>
                <a:spcPts val="600"/>
              </a:spcBef>
              <a:buFont typeface="Courier New" panose="02070309020205020404" pitchFamily="49" charset="0"/>
              <a:buChar char="o"/>
              <a:defRPr sz="1100" kern="1200">
                <a:solidFill>
                  <a:schemeClr val="tx1">
                    <a:lumMod val="75000"/>
                    <a:lumOff val="25000"/>
                  </a:schemeClr>
                </a:solidFill>
                <a:latin typeface="+mn-lt"/>
                <a:ea typeface="+mn-ea"/>
                <a:cs typeface="+mn-cs"/>
              </a:defRPr>
            </a:lvl4pPr>
            <a:lvl5pPr marL="1512000" indent="-180000" algn="l" defTabSz="914400" rtl="0" eaLnBrk="1" latinLnBrk="0" hangingPunct="1">
              <a:lnSpc>
                <a:spcPct val="90000"/>
              </a:lnSpc>
              <a:spcBef>
                <a:spcPts val="500"/>
              </a:spcBef>
              <a:buFont typeface="Calibri" panose="020F0502020204030204" pitchFamily="34" charset="0"/>
              <a:buChar char="―"/>
              <a:defRPr sz="11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AU"/>
          </a:p>
        </p:txBody>
      </p:sp>
      <p:sp>
        <p:nvSpPr>
          <p:cNvPr id="22" name="Content Placeholder 4">
            <a:extLst>
              <a:ext uri="{FF2B5EF4-FFF2-40B4-BE49-F238E27FC236}">
                <a16:creationId xmlns:a16="http://schemas.microsoft.com/office/drawing/2014/main" id="{7AE9F95C-3D17-4A54-A193-641BE482E4C8}"/>
              </a:ext>
            </a:extLst>
          </p:cNvPr>
          <p:cNvSpPr txBox="1">
            <a:spLocks/>
          </p:cNvSpPr>
          <p:nvPr userDrawn="1"/>
        </p:nvSpPr>
        <p:spPr>
          <a:xfrm>
            <a:off x="8083231" y="1599737"/>
            <a:ext cx="3430800" cy="183721"/>
          </a:xfrm>
          <a:prstGeom prst="rect">
            <a:avLst/>
          </a:prstGeom>
          <a:solidFill>
            <a:schemeClr val="accent2"/>
          </a:solidFill>
        </p:spPr>
        <p:txBody>
          <a:bodyPr vert="horz" lIns="0" tIns="0" rIns="0" bIns="0" rtlCol="0">
            <a:normAutofit fontScale="92500" lnSpcReduction="10000"/>
          </a:bodyPr>
          <a:lstStyle>
            <a:lvl1pPr marL="0" indent="0" algn="l" defTabSz="914400" rtl="0" eaLnBrk="1" latinLnBrk="0" hangingPunct="1">
              <a:lnSpc>
                <a:spcPct val="100000"/>
              </a:lnSpc>
              <a:spcBef>
                <a:spcPts val="1000"/>
              </a:spcBef>
              <a:buFontTx/>
              <a:buNone/>
              <a:defRPr sz="1400" kern="1200">
                <a:solidFill>
                  <a:schemeClr val="tx1">
                    <a:lumMod val="75000"/>
                    <a:lumOff val="25000"/>
                  </a:schemeClr>
                </a:solidFill>
                <a:latin typeface="+mn-lt"/>
                <a:ea typeface="+mn-ea"/>
                <a:cs typeface="+mn-cs"/>
              </a:defRPr>
            </a:lvl1pPr>
            <a:lvl2pPr marL="180000" indent="-180000" algn="l" defTabSz="914400" rtl="0" eaLnBrk="1" latinLnBrk="0" hangingPunct="1">
              <a:lnSpc>
                <a:spcPct val="90000"/>
              </a:lnSpc>
              <a:spcBef>
                <a:spcPts val="1200"/>
              </a:spcBef>
              <a:buFont typeface="Arial" panose="020B0604020202020204" pitchFamily="34" charset="0"/>
              <a:buChar char="•"/>
              <a:defRPr sz="1400" kern="1200">
                <a:solidFill>
                  <a:schemeClr val="tx1">
                    <a:lumMod val="75000"/>
                    <a:lumOff val="25000"/>
                  </a:schemeClr>
                </a:solidFill>
                <a:latin typeface="+mn-lt"/>
                <a:ea typeface="+mn-ea"/>
                <a:cs typeface="+mn-cs"/>
              </a:defRPr>
            </a:lvl2pPr>
            <a:lvl3pPr marL="468000" indent="0" algn="l" defTabSz="914400" rtl="0" eaLnBrk="1" latinLnBrk="0" hangingPunct="1">
              <a:lnSpc>
                <a:spcPct val="90000"/>
              </a:lnSpc>
              <a:spcBef>
                <a:spcPts val="900"/>
              </a:spcBef>
              <a:buFontTx/>
              <a:buNone/>
              <a:defRPr sz="1100" kern="1200">
                <a:solidFill>
                  <a:schemeClr val="tx1">
                    <a:lumMod val="75000"/>
                    <a:lumOff val="25000"/>
                  </a:schemeClr>
                </a:solidFill>
                <a:latin typeface="+mn-lt"/>
                <a:ea typeface="+mn-ea"/>
                <a:cs typeface="+mn-cs"/>
              </a:defRPr>
            </a:lvl3pPr>
            <a:lvl4pPr marL="1152000" indent="-180000" algn="l" defTabSz="914400" rtl="0" eaLnBrk="1" latinLnBrk="0" hangingPunct="1">
              <a:lnSpc>
                <a:spcPct val="90000"/>
              </a:lnSpc>
              <a:spcBef>
                <a:spcPts val="600"/>
              </a:spcBef>
              <a:buFont typeface="Courier New" panose="02070309020205020404" pitchFamily="49" charset="0"/>
              <a:buChar char="o"/>
              <a:defRPr sz="1100" kern="1200">
                <a:solidFill>
                  <a:schemeClr val="tx1">
                    <a:lumMod val="75000"/>
                    <a:lumOff val="25000"/>
                  </a:schemeClr>
                </a:solidFill>
                <a:latin typeface="+mn-lt"/>
                <a:ea typeface="+mn-ea"/>
                <a:cs typeface="+mn-cs"/>
              </a:defRPr>
            </a:lvl4pPr>
            <a:lvl5pPr marL="1512000" indent="-180000" algn="l" defTabSz="914400" rtl="0" eaLnBrk="1" latinLnBrk="0" hangingPunct="1">
              <a:lnSpc>
                <a:spcPct val="90000"/>
              </a:lnSpc>
              <a:spcBef>
                <a:spcPts val="500"/>
              </a:spcBef>
              <a:buFont typeface="Calibri" panose="020F0502020204030204" pitchFamily="34" charset="0"/>
              <a:buChar char="―"/>
              <a:defRPr sz="11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AU"/>
          </a:p>
        </p:txBody>
      </p:sp>
      <p:sp>
        <p:nvSpPr>
          <p:cNvPr id="34" name="Text Placeholder 8">
            <a:extLst>
              <a:ext uri="{FF2B5EF4-FFF2-40B4-BE49-F238E27FC236}">
                <a16:creationId xmlns:a16="http://schemas.microsoft.com/office/drawing/2014/main" id="{A5DB663C-F4BA-470D-A141-9C0112B44C3E}"/>
              </a:ext>
            </a:extLst>
          </p:cNvPr>
          <p:cNvSpPr>
            <a:spLocks noGrp="1"/>
          </p:cNvSpPr>
          <p:nvPr>
            <p:ph type="body" sz="quarter" idx="13" hasCustomPrompt="1"/>
          </p:nvPr>
        </p:nvSpPr>
        <p:spPr>
          <a:xfrm>
            <a:off x="953368" y="1948833"/>
            <a:ext cx="2700000" cy="246221"/>
          </a:xfrm>
        </p:spPr>
        <p:txBody>
          <a:bodyPr/>
          <a:lstStyle>
            <a:lvl1pPr>
              <a:defRPr sz="1600">
                <a:solidFill>
                  <a:schemeClr val="accent1"/>
                </a:solidFill>
              </a:defRPr>
            </a:lvl1pPr>
          </a:lstStyle>
          <a:p>
            <a:pPr lvl="0"/>
            <a:r>
              <a:rPr lang="en-US"/>
              <a:t>Insert heading</a:t>
            </a:r>
          </a:p>
        </p:txBody>
      </p:sp>
      <p:sp>
        <p:nvSpPr>
          <p:cNvPr id="35" name="Text Placeholder 8">
            <a:extLst>
              <a:ext uri="{FF2B5EF4-FFF2-40B4-BE49-F238E27FC236}">
                <a16:creationId xmlns:a16="http://schemas.microsoft.com/office/drawing/2014/main" id="{7E55021C-F97D-414B-88BA-E10720DC8966}"/>
              </a:ext>
            </a:extLst>
          </p:cNvPr>
          <p:cNvSpPr>
            <a:spLocks noGrp="1"/>
          </p:cNvSpPr>
          <p:nvPr>
            <p:ph type="body" sz="quarter" idx="15" hasCustomPrompt="1"/>
          </p:nvPr>
        </p:nvSpPr>
        <p:spPr>
          <a:xfrm>
            <a:off x="4679215" y="1946528"/>
            <a:ext cx="2700000" cy="246221"/>
          </a:xfrm>
        </p:spPr>
        <p:txBody>
          <a:bodyPr/>
          <a:lstStyle>
            <a:lvl1pPr>
              <a:defRPr sz="1600">
                <a:solidFill>
                  <a:schemeClr val="accent1"/>
                </a:solidFill>
              </a:defRPr>
            </a:lvl1pPr>
          </a:lstStyle>
          <a:p>
            <a:pPr lvl="0"/>
            <a:r>
              <a:rPr lang="en-US"/>
              <a:t>Insert heading</a:t>
            </a:r>
          </a:p>
        </p:txBody>
      </p:sp>
      <p:sp>
        <p:nvSpPr>
          <p:cNvPr id="36" name="Text Placeholder 8">
            <a:extLst>
              <a:ext uri="{FF2B5EF4-FFF2-40B4-BE49-F238E27FC236}">
                <a16:creationId xmlns:a16="http://schemas.microsoft.com/office/drawing/2014/main" id="{ECD32C6D-2D21-4AAA-A32C-B1BB46929AE4}"/>
              </a:ext>
            </a:extLst>
          </p:cNvPr>
          <p:cNvSpPr>
            <a:spLocks noGrp="1"/>
          </p:cNvSpPr>
          <p:nvPr>
            <p:ph type="body" sz="quarter" idx="17" hasCustomPrompt="1"/>
          </p:nvPr>
        </p:nvSpPr>
        <p:spPr>
          <a:xfrm>
            <a:off x="8369425" y="1946527"/>
            <a:ext cx="2700000" cy="246221"/>
          </a:xfrm>
        </p:spPr>
        <p:txBody>
          <a:bodyPr/>
          <a:lstStyle>
            <a:lvl1pPr>
              <a:defRPr sz="1600">
                <a:solidFill>
                  <a:schemeClr val="accent1"/>
                </a:solidFill>
              </a:defRPr>
            </a:lvl1pPr>
          </a:lstStyle>
          <a:p>
            <a:pPr lvl="0"/>
            <a:r>
              <a:rPr lang="en-US"/>
              <a:t>Insert heading</a:t>
            </a:r>
          </a:p>
        </p:txBody>
      </p:sp>
      <p:sp>
        <p:nvSpPr>
          <p:cNvPr id="37" name="Text Placeholder 5">
            <a:extLst>
              <a:ext uri="{FF2B5EF4-FFF2-40B4-BE49-F238E27FC236}">
                <a16:creationId xmlns:a16="http://schemas.microsoft.com/office/drawing/2014/main" id="{3F253E06-8E82-4E32-B87D-7365F6E6DF22}"/>
              </a:ext>
            </a:extLst>
          </p:cNvPr>
          <p:cNvSpPr>
            <a:spLocks noGrp="1"/>
          </p:cNvSpPr>
          <p:nvPr>
            <p:ph type="body" sz="quarter" idx="18" hasCustomPrompt="1"/>
          </p:nvPr>
        </p:nvSpPr>
        <p:spPr>
          <a:xfrm>
            <a:off x="953368" y="2315791"/>
            <a:ext cx="2700000" cy="1276760"/>
          </a:xfrm>
        </p:spPr>
        <p:txBody>
          <a:bodyPr/>
          <a:lstStyle>
            <a:lvl1pPr>
              <a:defRPr/>
            </a:lvl1pPr>
          </a:lstStyle>
          <a:p>
            <a:pPr lvl="0"/>
            <a:r>
              <a:rPr lang="en-US"/>
              <a:t>Insert text</a:t>
            </a:r>
          </a:p>
          <a:p>
            <a:pPr lvl="1"/>
            <a:r>
              <a:rPr lang="en-US"/>
              <a:t>Second level</a:t>
            </a:r>
          </a:p>
          <a:p>
            <a:pPr lvl="2"/>
            <a:r>
              <a:rPr lang="en-US"/>
              <a:t>Third level</a:t>
            </a:r>
          </a:p>
          <a:p>
            <a:pPr lvl="3"/>
            <a:r>
              <a:rPr lang="en-US"/>
              <a:t>Fourth level</a:t>
            </a:r>
          </a:p>
          <a:p>
            <a:pPr lvl="4"/>
            <a:r>
              <a:rPr lang="en-US"/>
              <a:t>Fifth level</a:t>
            </a:r>
            <a:endParaRPr lang="en-AU"/>
          </a:p>
        </p:txBody>
      </p:sp>
      <p:sp>
        <p:nvSpPr>
          <p:cNvPr id="38" name="Text Placeholder 5">
            <a:extLst>
              <a:ext uri="{FF2B5EF4-FFF2-40B4-BE49-F238E27FC236}">
                <a16:creationId xmlns:a16="http://schemas.microsoft.com/office/drawing/2014/main" id="{4B1582CE-3703-4CFD-B2F6-A9FA200DACEA}"/>
              </a:ext>
            </a:extLst>
          </p:cNvPr>
          <p:cNvSpPr>
            <a:spLocks noGrp="1"/>
          </p:cNvSpPr>
          <p:nvPr>
            <p:ph type="body" sz="quarter" idx="19" hasCustomPrompt="1"/>
          </p:nvPr>
        </p:nvSpPr>
        <p:spPr>
          <a:xfrm>
            <a:off x="4679215" y="2315791"/>
            <a:ext cx="2700000" cy="1276760"/>
          </a:xfrm>
        </p:spPr>
        <p:txBody>
          <a:bodyPr/>
          <a:lstStyle>
            <a:lvl1pPr>
              <a:defRPr/>
            </a:lvl1pPr>
          </a:lstStyle>
          <a:p>
            <a:pPr lvl="0"/>
            <a:r>
              <a:rPr lang="en-US"/>
              <a:t>Insert text</a:t>
            </a:r>
          </a:p>
          <a:p>
            <a:pPr lvl="1"/>
            <a:r>
              <a:rPr lang="en-US"/>
              <a:t>Second level</a:t>
            </a:r>
          </a:p>
          <a:p>
            <a:pPr lvl="2"/>
            <a:r>
              <a:rPr lang="en-US"/>
              <a:t>Third level</a:t>
            </a:r>
          </a:p>
          <a:p>
            <a:pPr lvl="3"/>
            <a:r>
              <a:rPr lang="en-US"/>
              <a:t>Fourth level</a:t>
            </a:r>
          </a:p>
          <a:p>
            <a:pPr lvl="4"/>
            <a:r>
              <a:rPr lang="en-US"/>
              <a:t>Fifth level</a:t>
            </a:r>
            <a:endParaRPr lang="en-AU"/>
          </a:p>
        </p:txBody>
      </p:sp>
      <p:sp>
        <p:nvSpPr>
          <p:cNvPr id="39" name="Text Placeholder 5">
            <a:extLst>
              <a:ext uri="{FF2B5EF4-FFF2-40B4-BE49-F238E27FC236}">
                <a16:creationId xmlns:a16="http://schemas.microsoft.com/office/drawing/2014/main" id="{04807521-35B0-4E65-8F6E-F220558195FB}"/>
              </a:ext>
            </a:extLst>
          </p:cNvPr>
          <p:cNvSpPr>
            <a:spLocks noGrp="1"/>
          </p:cNvSpPr>
          <p:nvPr>
            <p:ph type="body" sz="quarter" idx="20" hasCustomPrompt="1"/>
          </p:nvPr>
        </p:nvSpPr>
        <p:spPr>
          <a:xfrm>
            <a:off x="8371870" y="2315791"/>
            <a:ext cx="2700000" cy="1276760"/>
          </a:xfrm>
        </p:spPr>
        <p:txBody>
          <a:bodyPr/>
          <a:lstStyle>
            <a:lvl1pPr>
              <a:defRPr/>
            </a:lvl1pPr>
          </a:lstStyle>
          <a:p>
            <a:pPr lvl="0"/>
            <a:r>
              <a:rPr lang="en-US"/>
              <a:t>Insert text</a:t>
            </a:r>
          </a:p>
          <a:p>
            <a:pPr lvl="1"/>
            <a:r>
              <a:rPr lang="en-US"/>
              <a:t>Second level</a:t>
            </a:r>
          </a:p>
          <a:p>
            <a:pPr lvl="2"/>
            <a:r>
              <a:rPr lang="en-US"/>
              <a:t>Third level</a:t>
            </a:r>
          </a:p>
          <a:p>
            <a:pPr lvl="3"/>
            <a:r>
              <a:rPr lang="en-US"/>
              <a:t>Fourth level</a:t>
            </a:r>
          </a:p>
          <a:p>
            <a:pPr lvl="4"/>
            <a:r>
              <a:rPr lang="en-US"/>
              <a:t>Fifth level</a:t>
            </a:r>
            <a:endParaRPr lang="en-AU"/>
          </a:p>
        </p:txBody>
      </p:sp>
    </p:spTree>
    <p:custDataLst>
      <p:tags r:id="rId1"/>
    </p:custDataLst>
    <p:extLst>
      <p:ext uri="{BB962C8B-B14F-4D97-AF65-F5344CB8AC3E}">
        <p14:creationId xmlns:p14="http://schemas.microsoft.com/office/powerpoint/2010/main" val="1785222514"/>
      </p:ext>
    </p:extLst>
  </p:cSld>
  <p:clrMapOvr>
    <a:masterClrMapping/>
  </p:clrMapOvr>
  <p:extLst>
    <p:ext uri="{DCECCB84-F9BA-43D5-87BE-67443E8EF086}">
      <p15:sldGuideLst xmlns:p15="http://schemas.microsoft.com/office/powerpoint/2012/main"/>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colour boxes strip">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769F446C-2A4F-4BE7-928F-2E4D22F55654}"/>
              </a:ext>
            </a:extLst>
          </p:cNvPr>
          <p:cNvSpPr/>
          <p:nvPr userDrawn="1"/>
        </p:nvSpPr>
        <p:spPr>
          <a:xfrm>
            <a:off x="695324" y="1628775"/>
            <a:ext cx="3420000" cy="413999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288000" rIns="180000" bIns="180000" rtlCol="0" anchor="t" anchorCtr="0"/>
          <a:lstStyle/>
          <a:p>
            <a:pPr>
              <a:spcAft>
                <a:spcPts val="600"/>
              </a:spcAft>
            </a:pPr>
            <a:endParaRPr lang="en-AU" sz="1400">
              <a:solidFill>
                <a:schemeClr val="tx1">
                  <a:lumMod val="75000"/>
                  <a:lumOff val="25000"/>
                </a:schemeClr>
              </a:solidFill>
            </a:endParaRPr>
          </a:p>
        </p:txBody>
      </p:sp>
      <p:sp>
        <p:nvSpPr>
          <p:cNvPr id="16" name="Rectangle 15">
            <a:extLst>
              <a:ext uri="{FF2B5EF4-FFF2-40B4-BE49-F238E27FC236}">
                <a16:creationId xmlns:a16="http://schemas.microsoft.com/office/drawing/2014/main" id="{85D4D0B0-9CEE-4D95-BBC4-F26DD031AF57}"/>
              </a:ext>
            </a:extLst>
          </p:cNvPr>
          <p:cNvSpPr/>
          <p:nvPr userDrawn="1"/>
        </p:nvSpPr>
        <p:spPr>
          <a:xfrm>
            <a:off x="4399017" y="1628976"/>
            <a:ext cx="3420000" cy="413999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288000" rIns="180000" bIns="180000" rtlCol="0" anchor="t" anchorCtr="0"/>
          <a:lstStyle/>
          <a:p>
            <a:pPr>
              <a:spcAft>
                <a:spcPts val="600"/>
              </a:spcAft>
            </a:pPr>
            <a:endParaRPr lang="en-AU" sz="1400">
              <a:solidFill>
                <a:schemeClr val="tx1">
                  <a:lumMod val="75000"/>
                  <a:lumOff val="25000"/>
                </a:schemeClr>
              </a:solidFill>
            </a:endParaRPr>
          </a:p>
        </p:txBody>
      </p:sp>
      <p:sp>
        <p:nvSpPr>
          <p:cNvPr id="17" name="Rectangle 16">
            <a:extLst>
              <a:ext uri="{FF2B5EF4-FFF2-40B4-BE49-F238E27FC236}">
                <a16:creationId xmlns:a16="http://schemas.microsoft.com/office/drawing/2014/main" id="{91E721E4-317B-4D5F-83E0-3409FB21FAF4}"/>
              </a:ext>
            </a:extLst>
          </p:cNvPr>
          <p:cNvSpPr/>
          <p:nvPr userDrawn="1"/>
        </p:nvSpPr>
        <p:spPr>
          <a:xfrm>
            <a:off x="8083232" y="1628775"/>
            <a:ext cx="3420000" cy="413999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288000" rIns="180000" bIns="180000" rtlCol="0" anchor="t" anchorCtr="0"/>
          <a:lstStyle/>
          <a:p>
            <a:pPr>
              <a:spcAft>
                <a:spcPts val="600"/>
              </a:spcAft>
            </a:pPr>
            <a:endParaRPr lang="en-AU" sz="1400">
              <a:solidFill>
                <a:schemeClr val="tx1">
                  <a:lumMod val="75000"/>
                  <a:lumOff val="25000"/>
                </a:schemeClr>
              </a:solidFill>
            </a:endParaRPr>
          </a:p>
        </p:txBody>
      </p:sp>
      <p:sp>
        <p:nvSpPr>
          <p:cNvPr id="18" name="Rectangle 17">
            <a:extLst>
              <a:ext uri="{FF2B5EF4-FFF2-40B4-BE49-F238E27FC236}">
                <a16:creationId xmlns:a16="http://schemas.microsoft.com/office/drawing/2014/main" id="{51F81B58-24EB-41AB-A8A1-061D8F2CE769}"/>
              </a:ext>
            </a:extLst>
          </p:cNvPr>
          <p:cNvSpPr/>
          <p:nvPr userDrawn="1"/>
        </p:nvSpPr>
        <p:spPr>
          <a:xfrm>
            <a:off x="694744" y="1633415"/>
            <a:ext cx="180000" cy="4140000"/>
          </a:xfrm>
          <a:prstGeom prst="rect">
            <a:avLst/>
          </a:prstGeom>
          <a:gradFill>
            <a:gsLst>
              <a:gs pos="0">
                <a:schemeClr val="tx2"/>
              </a:gs>
              <a:gs pos="75000">
                <a:schemeClr val="accent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9" name="Rectangle 18">
            <a:extLst>
              <a:ext uri="{FF2B5EF4-FFF2-40B4-BE49-F238E27FC236}">
                <a16:creationId xmlns:a16="http://schemas.microsoft.com/office/drawing/2014/main" id="{51F81B58-24EB-41AB-A8A1-061D8F2CE769}"/>
              </a:ext>
            </a:extLst>
          </p:cNvPr>
          <p:cNvSpPr/>
          <p:nvPr userDrawn="1"/>
        </p:nvSpPr>
        <p:spPr>
          <a:xfrm>
            <a:off x="4399017" y="1631770"/>
            <a:ext cx="180000" cy="4140000"/>
          </a:xfrm>
          <a:prstGeom prst="rect">
            <a:avLst/>
          </a:prstGeom>
          <a:gradFill>
            <a:gsLst>
              <a:gs pos="0">
                <a:schemeClr val="tx2"/>
              </a:gs>
              <a:gs pos="75000">
                <a:schemeClr val="accent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0" name="Rectangle 19">
            <a:extLst>
              <a:ext uri="{FF2B5EF4-FFF2-40B4-BE49-F238E27FC236}">
                <a16:creationId xmlns:a16="http://schemas.microsoft.com/office/drawing/2014/main" id="{51F81B58-24EB-41AB-A8A1-061D8F2CE769}"/>
              </a:ext>
            </a:extLst>
          </p:cNvPr>
          <p:cNvSpPr/>
          <p:nvPr userDrawn="1"/>
        </p:nvSpPr>
        <p:spPr>
          <a:xfrm>
            <a:off x="8084854" y="1628775"/>
            <a:ext cx="180000" cy="4140000"/>
          </a:xfrm>
          <a:prstGeom prst="rect">
            <a:avLst/>
          </a:prstGeom>
          <a:gradFill>
            <a:gsLst>
              <a:gs pos="0">
                <a:schemeClr val="tx2"/>
              </a:gs>
              <a:gs pos="75000">
                <a:schemeClr val="accent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1">
            <a:extLst>
              <a:ext uri="{FF2B5EF4-FFF2-40B4-BE49-F238E27FC236}">
                <a16:creationId xmlns:a16="http://schemas.microsoft.com/office/drawing/2014/main" id="{33548302-31BD-4565-85AF-65977FC81A9B}"/>
              </a:ext>
            </a:extLst>
          </p:cNvPr>
          <p:cNvSpPr>
            <a:spLocks noGrp="1"/>
          </p:cNvSpPr>
          <p:nvPr>
            <p:ph type="title" hasCustomPrompt="1"/>
          </p:nvPr>
        </p:nvSpPr>
        <p:spPr/>
        <p:txBody>
          <a:bodyPr/>
          <a:lstStyle>
            <a:lvl1pPr>
              <a:defRPr/>
            </a:lvl1pPr>
          </a:lstStyle>
          <a:p>
            <a:r>
              <a:rPr lang="en-US"/>
              <a:t>Insert title – 3 column content</a:t>
            </a:r>
            <a:endParaRPr lang="en-AU"/>
          </a:p>
        </p:txBody>
      </p:sp>
      <p:sp>
        <p:nvSpPr>
          <p:cNvPr id="4" name="Slide Number Placeholder 3">
            <a:extLst>
              <a:ext uri="{FF2B5EF4-FFF2-40B4-BE49-F238E27FC236}">
                <a16:creationId xmlns:a16="http://schemas.microsoft.com/office/drawing/2014/main" id="{DC8B50C8-47DD-4770-9F2F-87D261635232}"/>
              </a:ext>
            </a:extLst>
          </p:cNvPr>
          <p:cNvSpPr>
            <a:spLocks noGrp="1"/>
          </p:cNvSpPr>
          <p:nvPr>
            <p:ph type="sldNum" sz="quarter" idx="11"/>
          </p:nvPr>
        </p:nvSpPr>
        <p:spPr/>
        <p:txBody>
          <a:bodyPr/>
          <a:lstStyle/>
          <a:p>
            <a:fld id="{1E2FE05B-4A3F-4181-99F1-864C7998A1BB}" type="slidenum">
              <a:rPr lang="en-AU" smtClean="0"/>
              <a:pPr/>
              <a:t>‹#›</a:t>
            </a:fld>
            <a:endParaRPr lang="en-AU"/>
          </a:p>
        </p:txBody>
      </p:sp>
      <p:sp>
        <p:nvSpPr>
          <p:cNvPr id="9" name="Text Placeholder 8">
            <a:extLst>
              <a:ext uri="{FF2B5EF4-FFF2-40B4-BE49-F238E27FC236}">
                <a16:creationId xmlns:a16="http://schemas.microsoft.com/office/drawing/2014/main" id="{A5DB663C-F4BA-470D-A141-9C0112B44C3E}"/>
              </a:ext>
            </a:extLst>
          </p:cNvPr>
          <p:cNvSpPr>
            <a:spLocks noGrp="1"/>
          </p:cNvSpPr>
          <p:nvPr>
            <p:ph type="body" sz="quarter" idx="13" hasCustomPrompt="1"/>
          </p:nvPr>
        </p:nvSpPr>
        <p:spPr>
          <a:xfrm>
            <a:off x="1077349" y="1785282"/>
            <a:ext cx="2700000" cy="246221"/>
          </a:xfrm>
        </p:spPr>
        <p:txBody>
          <a:bodyPr/>
          <a:lstStyle>
            <a:lvl1pPr>
              <a:defRPr sz="1600">
                <a:solidFill>
                  <a:schemeClr val="accent1"/>
                </a:solidFill>
              </a:defRPr>
            </a:lvl1pPr>
          </a:lstStyle>
          <a:p>
            <a:pPr lvl="0"/>
            <a:r>
              <a:rPr lang="en-US"/>
              <a:t>Insert heading</a:t>
            </a:r>
          </a:p>
        </p:txBody>
      </p:sp>
      <p:sp>
        <p:nvSpPr>
          <p:cNvPr id="11" name="Text Placeholder 8">
            <a:extLst>
              <a:ext uri="{FF2B5EF4-FFF2-40B4-BE49-F238E27FC236}">
                <a16:creationId xmlns:a16="http://schemas.microsoft.com/office/drawing/2014/main" id="{7E55021C-F97D-414B-88BA-E10720DC8966}"/>
              </a:ext>
            </a:extLst>
          </p:cNvPr>
          <p:cNvSpPr>
            <a:spLocks noGrp="1"/>
          </p:cNvSpPr>
          <p:nvPr>
            <p:ph type="body" sz="quarter" idx="15" hasCustomPrompt="1"/>
          </p:nvPr>
        </p:nvSpPr>
        <p:spPr>
          <a:xfrm>
            <a:off x="4803196" y="1782977"/>
            <a:ext cx="2700000" cy="246221"/>
          </a:xfrm>
        </p:spPr>
        <p:txBody>
          <a:bodyPr/>
          <a:lstStyle>
            <a:lvl1pPr>
              <a:defRPr sz="1600">
                <a:solidFill>
                  <a:schemeClr val="accent1"/>
                </a:solidFill>
              </a:defRPr>
            </a:lvl1pPr>
          </a:lstStyle>
          <a:p>
            <a:pPr lvl="0"/>
            <a:r>
              <a:rPr lang="en-US"/>
              <a:t>Insert heading</a:t>
            </a:r>
          </a:p>
        </p:txBody>
      </p:sp>
      <p:sp>
        <p:nvSpPr>
          <p:cNvPr id="13" name="Text Placeholder 8">
            <a:extLst>
              <a:ext uri="{FF2B5EF4-FFF2-40B4-BE49-F238E27FC236}">
                <a16:creationId xmlns:a16="http://schemas.microsoft.com/office/drawing/2014/main" id="{ECD32C6D-2D21-4AAA-A32C-B1BB46929AE4}"/>
              </a:ext>
            </a:extLst>
          </p:cNvPr>
          <p:cNvSpPr>
            <a:spLocks noGrp="1"/>
          </p:cNvSpPr>
          <p:nvPr>
            <p:ph type="body" sz="quarter" idx="17" hasCustomPrompt="1"/>
          </p:nvPr>
        </p:nvSpPr>
        <p:spPr>
          <a:xfrm>
            <a:off x="8493406" y="1782976"/>
            <a:ext cx="2700000" cy="246221"/>
          </a:xfrm>
        </p:spPr>
        <p:txBody>
          <a:bodyPr/>
          <a:lstStyle>
            <a:lvl1pPr>
              <a:defRPr sz="1600">
                <a:solidFill>
                  <a:schemeClr val="accent1"/>
                </a:solidFill>
              </a:defRPr>
            </a:lvl1pPr>
          </a:lstStyle>
          <a:p>
            <a:pPr lvl="0"/>
            <a:r>
              <a:rPr lang="en-US"/>
              <a:t>Insert heading</a:t>
            </a:r>
          </a:p>
        </p:txBody>
      </p:sp>
      <p:sp>
        <p:nvSpPr>
          <p:cNvPr id="6" name="Text Placeholder 5">
            <a:extLst>
              <a:ext uri="{FF2B5EF4-FFF2-40B4-BE49-F238E27FC236}">
                <a16:creationId xmlns:a16="http://schemas.microsoft.com/office/drawing/2014/main" id="{3F253E06-8E82-4E32-B87D-7365F6E6DF22}"/>
              </a:ext>
            </a:extLst>
          </p:cNvPr>
          <p:cNvSpPr>
            <a:spLocks noGrp="1"/>
          </p:cNvSpPr>
          <p:nvPr>
            <p:ph type="body" sz="quarter" idx="18" hasCustomPrompt="1"/>
          </p:nvPr>
        </p:nvSpPr>
        <p:spPr>
          <a:xfrm>
            <a:off x="1077349" y="2152240"/>
            <a:ext cx="2700000" cy="1276760"/>
          </a:xfrm>
        </p:spPr>
        <p:txBody>
          <a:bodyPr/>
          <a:lstStyle>
            <a:lvl1pPr>
              <a:defRPr/>
            </a:lvl1pPr>
          </a:lstStyle>
          <a:p>
            <a:pPr lvl="0"/>
            <a:r>
              <a:rPr lang="en-US"/>
              <a:t>Insert text</a:t>
            </a:r>
          </a:p>
          <a:p>
            <a:pPr lvl="1"/>
            <a:r>
              <a:rPr lang="en-US"/>
              <a:t>Second level</a:t>
            </a:r>
          </a:p>
          <a:p>
            <a:pPr lvl="2"/>
            <a:r>
              <a:rPr lang="en-US"/>
              <a:t>Third level</a:t>
            </a:r>
          </a:p>
          <a:p>
            <a:pPr lvl="3"/>
            <a:r>
              <a:rPr lang="en-US"/>
              <a:t>Fourth level</a:t>
            </a:r>
          </a:p>
          <a:p>
            <a:pPr lvl="4"/>
            <a:r>
              <a:rPr lang="en-US"/>
              <a:t>Fifth level</a:t>
            </a:r>
            <a:endParaRPr lang="en-AU"/>
          </a:p>
        </p:txBody>
      </p:sp>
      <p:sp>
        <p:nvSpPr>
          <p:cNvPr id="14" name="Text Placeholder 5">
            <a:extLst>
              <a:ext uri="{FF2B5EF4-FFF2-40B4-BE49-F238E27FC236}">
                <a16:creationId xmlns:a16="http://schemas.microsoft.com/office/drawing/2014/main" id="{4B1582CE-3703-4CFD-B2F6-A9FA200DACEA}"/>
              </a:ext>
            </a:extLst>
          </p:cNvPr>
          <p:cNvSpPr>
            <a:spLocks noGrp="1"/>
          </p:cNvSpPr>
          <p:nvPr>
            <p:ph type="body" sz="quarter" idx="19" hasCustomPrompt="1"/>
          </p:nvPr>
        </p:nvSpPr>
        <p:spPr>
          <a:xfrm>
            <a:off x="4803196" y="2152240"/>
            <a:ext cx="2700000" cy="1276760"/>
          </a:xfrm>
        </p:spPr>
        <p:txBody>
          <a:bodyPr/>
          <a:lstStyle>
            <a:lvl1pPr>
              <a:defRPr/>
            </a:lvl1pPr>
          </a:lstStyle>
          <a:p>
            <a:pPr lvl="0"/>
            <a:r>
              <a:rPr lang="en-US"/>
              <a:t>Insert text</a:t>
            </a:r>
          </a:p>
          <a:p>
            <a:pPr lvl="1"/>
            <a:r>
              <a:rPr lang="en-US"/>
              <a:t>Second level</a:t>
            </a:r>
          </a:p>
          <a:p>
            <a:pPr lvl="2"/>
            <a:r>
              <a:rPr lang="en-US"/>
              <a:t>Third level</a:t>
            </a:r>
          </a:p>
          <a:p>
            <a:pPr lvl="3"/>
            <a:r>
              <a:rPr lang="en-US"/>
              <a:t>Fourth level</a:t>
            </a:r>
          </a:p>
          <a:p>
            <a:pPr lvl="4"/>
            <a:r>
              <a:rPr lang="en-US"/>
              <a:t>Fifth level</a:t>
            </a:r>
            <a:endParaRPr lang="en-AU"/>
          </a:p>
        </p:txBody>
      </p:sp>
      <p:sp>
        <p:nvSpPr>
          <p:cNvPr id="15" name="Text Placeholder 5">
            <a:extLst>
              <a:ext uri="{FF2B5EF4-FFF2-40B4-BE49-F238E27FC236}">
                <a16:creationId xmlns:a16="http://schemas.microsoft.com/office/drawing/2014/main" id="{04807521-35B0-4E65-8F6E-F220558195FB}"/>
              </a:ext>
            </a:extLst>
          </p:cNvPr>
          <p:cNvSpPr>
            <a:spLocks noGrp="1"/>
          </p:cNvSpPr>
          <p:nvPr>
            <p:ph type="body" sz="quarter" idx="20" hasCustomPrompt="1"/>
          </p:nvPr>
        </p:nvSpPr>
        <p:spPr>
          <a:xfrm>
            <a:off x="8495851" y="2152240"/>
            <a:ext cx="2700000" cy="1276760"/>
          </a:xfrm>
        </p:spPr>
        <p:txBody>
          <a:bodyPr/>
          <a:lstStyle>
            <a:lvl1pPr>
              <a:defRPr/>
            </a:lvl1pPr>
          </a:lstStyle>
          <a:p>
            <a:pPr lvl="0"/>
            <a:r>
              <a:rPr lang="en-US"/>
              <a:t>Insert text</a:t>
            </a:r>
          </a:p>
          <a:p>
            <a:pPr lvl="1"/>
            <a:r>
              <a:rPr lang="en-US"/>
              <a:t>Second level</a:t>
            </a:r>
          </a:p>
          <a:p>
            <a:pPr lvl="2"/>
            <a:r>
              <a:rPr lang="en-US"/>
              <a:t>Third level</a:t>
            </a:r>
          </a:p>
          <a:p>
            <a:pPr lvl="3"/>
            <a:r>
              <a:rPr lang="en-US"/>
              <a:t>Fourth level</a:t>
            </a:r>
          </a:p>
          <a:p>
            <a:pPr lvl="4"/>
            <a:r>
              <a:rPr lang="en-US"/>
              <a:t>Fifth level</a:t>
            </a:r>
            <a:endParaRPr lang="en-AU"/>
          </a:p>
        </p:txBody>
      </p:sp>
    </p:spTree>
    <p:custDataLst>
      <p:tags r:id="rId1"/>
    </p:custDataLst>
    <p:extLst>
      <p:ext uri="{BB962C8B-B14F-4D97-AF65-F5344CB8AC3E}">
        <p14:creationId xmlns:p14="http://schemas.microsoft.com/office/powerpoint/2010/main" val="842994953"/>
      </p:ext>
    </p:extLst>
  </p:cSld>
  <p:clrMapOvr>
    <a:masterClrMapping/>
  </p:clrMapOvr>
  <p:extLst>
    <p:ext uri="{DCECCB84-F9BA-43D5-87BE-67443E8EF086}">
      <p15:sldGuideLst xmlns:p15="http://schemas.microsoft.com/office/powerpoint/2012/main">
        <p15:guide id="1" orient="horz" pos="1253">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3 columns with gradient icons">
    <p:spTree>
      <p:nvGrpSpPr>
        <p:cNvPr id="1" name=""/>
        <p:cNvGrpSpPr/>
        <p:nvPr/>
      </p:nvGrpSpPr>
      <p:grpSpPr>
        <a:xfrm>
          <a:off x="0" y="0"/>
          <a:ext cx="0" cy="0"/>
          <a:chOff x="0" y="0"/>
          <a:chExt cx="0" cy="0"/>
        </a:xfrm>
      </p:grpSpPr>
      <p:sp>
        <p:nvSpPr>
          <p:cNvPr id="17" name="Content Placeholder 4">
            <a:extLst>
              <a:ext uri="{FF2B5EF4-FFF2-40B4-BE49-F238E27FC236}">
                <a16:creationId xmlns:a16="http://schemas.microsoft.com/office/drawing/2014/main" id="{82BF5CF9-42C6-417E-8D37-A2BB7E2B804B}"/>
              </a:ext>
            </a:extLst>
          </p:cNvPr>
          <p:cNvSpPr txBox="1">
            <a:spLocks/>
          </p:cNvSpPr>
          <p:nvPr userDrawn="1"/>
        </p:nvSpPr>
        <p:spPr>
          <a:xfrm>
            <a:off x="0" y="2605414"/>
            <a:ext cx="12192000" cy="3177466"/>
          </a:xfrm>
          <a:prstGeom prst="rect">
            <a:avLst/>
          </a:prstGeom>
          <a:solidFill>
            <a:schemeClr val="bg2"/>
          </a:solidFill>
        </p:spPr>
        <p:txBody>
          <a:bodyPr vert="horz" lIns="180000" tIns="1620000" rIns="180000" bIns="180000" rtlCol="0">
            <a:normAutofit/>
          </a:bodyPr>
          <a:lstStyle>
            <a:lvl1pPr marL="0" indent="0" algn="l" defTabSz="914400" rtl="0" eaLnBrk="1" latinLnBrk="0" hangingPunct="1">
              <a:lnSpc>
                <a:spcPct val="100000"/>
              </a:lnSpc>
              <a:spcBef>
                <a:spcPts val="1000"/>
              </a:spcBef>
              <a:buFontTx/>
              <a:buNone/>
              <a:defRPr sz="1400" kern="1200">
                <a:solidFill>
                  <a:schemeClr val="tx1">
                    <a:lumMod val="75000"/>
                    <a:lumOff val="25000"/>
                  </a:schemeClr>
                </a:solidFill>
                <a:latin typeface="+mn-lt"/>
                <a:ea typeface="+mn-ea"/>
                <a:cs typeface="+mn-cs"/>
              </a:defRPr>
            </a:lvl1pPr>
            <a:lvl2pPr marL="180000" indent="-180000" algn="l" defTabSz="914400" rtl="0" eaLnBrk="1" latinLnBrk="0" hangingPunct="1">
              <a:lnSpc>
                <a:spcPct val="90000"/>
              </a:lnSpc>
              <a:spcBef>
                <a:spcPts val="1200"/>
              </a:spcBef>
              <a:buFont typeface="Arial" panose="020B0604020202020204" pitchFamily="34" charset="0"/>
              <a:buChar char="•"/>
              <a:defRPr sz="1400" kern="1200">
                <a:solidFill>
                  <a:schemeClr val="tx1">
                    <a:lumMod val="75000"/>
                    <a:lumOff val="25000"/>
                  </a:schemeClr>
                </a:solidFill>
                <a:latin typeface="+mn-lt"/>
                <a:ea typeface="+mn-ea"/>
                <a:cs typeface="+mn-cs"/>
              </a:defRPr>
            </a:lvl2pPr>
            <a:lvl3pPr marL="468000" indent="0" algn="l" defTabSz="914400" rtl="0" eaLnBrk="1" latinLnBrk="0" hangingPunct="1">
              <a:lnSpc>
                <a:spcPct val="90000"/>
              </a:lnSpc>
              <a:spcBef>
                <a:spcPts val="900"/>
              </a:spcBef>
              <a:buFontTx/>
              <a:buNone/>
              <a:defRPr sz="1100" kern="1200">
                <a:solidFill>
                  <a:schemeClr val="tx1">
                    <a:lumMod val="75000"/>
                    <a:lumOff val="25000"/>
                  </a:schemeClr>
                </a:solidFill>
                <a:latin typeface="+mn-lt"/>
                <a:ea typeface="+mn-ea"/>
                <a:cs typeface="+mn-cs"/>
              </a:defRPr>
            </a:lvl3pPr>
            <a:lvl4pPr marL="1152000" indent="-180000" algn="l" defTabSz="914400" rtl="0" eaLnBrk="1" latinLnBrk="0" hangingPunct="1">
              <a:lnSpc>
                <a:spcPct val="90000"/>
              </a:lnSpc>
              <a:spcBef>
                <a:spcPts val="600"/>
              </a:spcBef>
              <a:buFont typeface="Courier New" panose="02070309020205020404" pitchFamily="49" charset="0"/>
              <a:buChar char="o"/>
              <a:defRPr sz="1100" kern="1200">
                <a:solidFill>
                  <a:schemeClr val="tx1">
                    <a:lumMod val="75000"/>
                    <a:lumOff val="25000"/>
                  </a:schemeClr>
                </a:solidFill>
                <a:latin typeface="+mn-lt"/>
                <a:ea typeface="+mn-ea"/>
                <a:cs typeface="+mn-cs"/>
              </a:defRPr>
            </a:lvl4pPr>
            <a:lvl5pPr marL="1512000" indent="-180000" algn="l" defTabSz="914400" rtl="0" eaLnBrk="1" latinLnBrk="0" hangingPunct="1">
              <a:lnSpc>
                <a:spcPct val="90000"/>
              </a:lnSpc>
              <a:spcBef>
                <a:spcPts val="500"/>
              </a:spcBef>
              <a:buFont typeface="Calibri" panose="020F0502020204030204" pitchFamily="34" charset="0"/>
              <a:buChar char="―"/>
              <a:defRPr sz="11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AU"/>
          </a:p>
        </p:txBody>
      </p:sp>
      <p:sp>
        <p:nvSpPr>
          <p:cNvPr id="2" name="Title 1">
            <a:extLst>
              <a:ext uri="{FF2B5EF4-FFF2-40B4-BE49-F238E27FC236}">
                <a16:creationId xmlns:a16="http://schemas.microsoft.com/office/drawing/2014/main" id="{8D6EC272-77E8-40AB-B52A-130A91104574}"/>
              </a:ext>
            </a:extLst>
          </p:cNvPr>
          <p:cNvSpPr>
            <a:spLocks noGrp="1"/>
          </p:cNvSpPr>
          <p:nvPr>
            <p:ph type="title" hasCustomPrompt="1"/>
          </p:nvPr>
        </p:nvSpPr>
        <p:spPr/>
        <p:txBody>
          <a:bodyPr/>
          <a:lstStyle>
            <a:lvl1pPr>
              <a:defRPr/>
            </a:lvl1pPr>
          </a:lstStyle>
          <a:p>
            <a:r>
              <a:rPr lang="en-US"/>
              <a:t>Insert title – 3 columns with icons (primary style)</a:t>
            </a:r>
            <a:endParaRPr lang="en-AU"/>
          </a:p>
        </p:txBody>
      </p:sp>
      <p:sp>
        <p:nvSpPr>
          <p:cNvPr id="4" name="Slide Number Placeholder 3">
            <a:extLst>
              <a:ext uri="{FF2B5EF4-FFF2-40B4-BE49-F238E27FC236}">
                <a16:creationId xmlns:a16="http://schemas.microsoft.com/office/drawing/2014/main" id="{EBBCEDC2-4A62-40D1-AE8B-23DCE26F5882}"/>
              </a:ext>
            </a:extLst>
          </p:cNvPr>
          <p:cNvSpPr>
            <a:spLocks noGrp="1"/>
          </p:cNvSpPr>
          <p:nvPr>
            <p:ph type="sldNum" sz="quarter" idx="11"/>
          </p:nvPr>
        </p:nvSpPr>
        <p:spPr/>
        <p:txBody>
          <a:bodyPr/>
          <a:lstStyle/>
          <a:p>
            <a:fld id="{1E2FE05B-4A3F-4181-99F1-864C7998A1BB}" type="slidenum">
              <a:rPr lang="en-AU" smtClean="0"/>
              <a:pPr/>
              <a:t>‹#›</a:t>
            </a:fld>
            <a:endParaRPr lang="en-AU"/>
          </a:p>
        </p:txBody>
      </p:sp>
      <p:sp>
        <p:nvSpPr>
          <p:cNvPr id="24" name="Text Placeholder 23">
            <a:extLst>
              <a:ext uri="{FF2B5EF4-FFF2-40B4-BE49-F238E27FC236}">
                <a16:creationId xmlns:a16="http://schemas.microsoft.com/office/drawing/2014/main" id="{E57712D9-485A-4A88-B08F-951897BBE3FB}"/>
              </a:ext>
            </a:extLst>
          </p:cNvPr>
          <p:cNvSpPr>
            <a:spLocks noGrp="1"/>
          </p:cNvSpPr>
          <p:nvPr>
            <p:ph type="body" sz="quarter" idx="16" hasCustomPrompt="1"/>
          </p:nvPr>
        </p:nvSpPr>
        <p:spPr>
          <a:xfrm>
            <a:off x="695325" y="3429000"/>
            <a:ext cx="2653029" cy="246221"/>
          </a:xfrm>
        </p:spPr>
        <p:txBody>
          <a:bodyPr/>
          <a:lstStyle>
            <a:lvl1pPr>
              <a:defRPr sz="1600">
                <a:solidFill>
                  <a:schemeClr val="accent1"/>
                </a:solidFill>
              </a:defRPr>
            </a:lvl1pPr>
            <a:lvl2pPr marL="0" indent="0">
              <a:buNone/>
              <a:defRPr/>
            </a:lvl2pPr>
          </a:lstStyle>
          <a:p>
            <a:pPr lvl="0"/>
            <a:r>
              <a:rPr lang="en-US"/>
              <a:t>Insert heading</a:t>
            </a:r>
          </a:p>
        </p:txBody>
      </p:sp>
      <p:sp>
        <p:nvSpPr>
          <p:cNvPr id="26" name="Text Placeholder 23">
            <a:extLst>
              <a:ext uri="{FF2B5EF4-FFF2-40B4-BE49-F238E27FC236}">
                <a16:creationId xmlns:a16="http://schemas.microsoft.com/office/drawing/2014/main" id="{6824EEF4-52B0-49D5-9812-5DB8E1E848FE}"/>
              </a:ext>
            </a:extLst>
          </p:cNvPr>
          <p:cNvSpPr>
            <a:spLocks noGrp="1"/>
          </p:cNvSpPr>
          <p:nvPr>
            <p:ph type="body" sz="quarter" idx="18" hasCustomPrompt="1"/>
          </p:nvPr>
        </p:nvSpPr>
        <p:spPr>
          <a:xfrm>
            <a:off x="4773612" y="3429000"/>
            <a:ext cx="2653029" cy="246221"/>
          </a:xfrm>
        </p:spPr>
        <p:txBody>
          <a:bodyPr/>
          <a:lstStyle>
            <a:lvl1pPr>
              <a:defRPr sz="1600">
                <a:solidFill>
                  <a:schemeClr val="accent1"/>
                </a:solidFill>
              </a:defRPr>
            </a:lvl1pPr>
            <a:lvl2pPr marL="0" indent="0">
              <a:buNone/>
              <a:defRPr/>
            </a:lvl2pPr>
          </a:lstStyle>
          <a:p>
            <a:pPr lvl="0"/>
            <a:r>
              <a:rPr lang="en-US"/>
              <a:t>Insert heading</a:t>
            </a:r>
          </a:p>
        </p:txBody>
      </p:sp>
      <p:sp>
        <p:nvSpPr>
          <p:cNvPr id="28" name="Text Placeholder 23">
            <a:extLst>
              <a:ext uri="{FF2B5EF4-FFF2-40B4-BE49-F238E27FC236}">
                <a16:creationId xmlns:a16="http://schemas.microsoft.com/office/drawing/2014/main" id="{D44738DA-84DF-4499-921E-1EF0BABED9E9}"/>
              </a:ext>
            </a:extLst>
          </p:cNvPr>
          <p:cNvSpPr>
            <a:spLocks noGrp="1"/>
          </p:cNvSpPr>
          <p:nvPr>
            <p:ph type="body" sz="quarter" idx="20" hasCustomPrompt="1"/>
          </p:nvPr>
        </p:nvSpPr>
        <p:spPr>
          <a:xfrm>
            <a:off x="8852852" y="3429000"/>
            <a:ext cx="2653029" cy="246221"/>
          </a:xfrm>
        </p:spPr>
        <p:txBody>
          <a:bodyPr/>
          <a:lstStyle>
            <a:lvl1pPr>
              <a:defRPr sz="1600">
                <a:solidFill>
                  <a:schemeClr val="accent1"/>
                </a:solidFill>
              </a:defRPr>
            </a:lvl1pPr>
            <a:lvl2pPr marL="0" indent="0">
              <a:buNone/>
              <a:defRPr/>
            </a:lvl2pPr>
          </a:lstStyle>
          <a:p>
            <a:pPr lvl="0"/>
            <a:r>
              <a:rPr lang="en-US"/>
              <a:t>Insert heading</a:t>
            </a:r>
          </a:p>
        </p:txBody>
      </p:sp>
      <p:sp>
        <p:nvSpPr>
          <p:cNvPr id="15" name="Oval 14">
            <a:extLst>
              <a:ext uri="{FF2B5EF4-FFF2-40B4-BE49-F238E27FC236}">
                <a16:creationId xmlns:a16="http://schemas.microsoft.com/office/drawing/2014/main" id="{2BE7978B-4147-4B16-AC10-8766D99BDC40}"/>
              </a:ext>
            </a:extLst>
          </p:cNvPr>
          <p:cNvSpPr/>
          <p:nvPr/>
        </p:nvSpPr>
        <p:spPr>
          <a:xfrm>
            <a:off x="714087" y="1927306"/>
            <a:ext cx="1339563" cy="1339563"/>
          </a:xfrm>
          <a:prstGeom prst="ellipse">
            <a:avLst/>
          </a:prstGeom>
          <a:gradFill>
            <a:gsLst>
              <a:gs pos="0">
                <a:schemeClr val="tx2"/>
              </a:gs>
              <a:gs pos="75000">
                <a:schemeClr val="accent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3" name="Oval 32">
            <a:extLst>
              <a:ext uri="{FF2B5EF4-FFF2-40B4-BE49-F238E27FC236}">
                <a16:creationId xmlns:a16="http://schemas.microsoft.com/office/drawing/2014/main" id="{65D7F620-1D8D-4739-942E-DB462E674384}"/>
              </a:ext>
            </a:extLst>
          </p:cNvPr>
          <p:cNvSpPr/>
          <p:nvPr/>
        </p:nvSpPr>
        <p:spPr>
          <a:xfrm>
            <a:off x="4773612" y="1927305"/>
            <a:ext cx="1339563" cy="1339563"/>
          </a:xfrm>
          <a:prstGeom prst="ellipse">
            <a:avLst/>
          </a:prstGeom>
          <a:gradFill>
            <a:gsLst>
              <a:gs pos="0">
                <a:schemeClr val="tx2"/>
              </a:gs>
              <a:gs pos="75000">
                <a:schemeClr val="accent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6" name="Oval 55">
            <a:extLst>
              <a:ext uri="{FF2B5EF4-FFF2-40B4-BE49-F238E27FC236}">
                <a16:creationId xmlns:a16="http://schemas.microsoft.com/office/drawing/2014/main" id="{BAC382ED-2280-4EA0-8D25-FCE8C096ED68}"/>
              </a:ext>
            </a:extLst>
          </p:cNvPr>
          <p:cNvSpPr/>
          <p:nvPr userDrawn="1"/>
        </p:nvSpPr>
        <p:spPr>
          <a:xfrm>
            <a:off x="8833137" y="1927305"/>
            <a:ext cx="1339563" cy="1339563"/>
          </a:xfrm>
          <a:prstGeom prst="ellipse">
            <a:avLst/>
          </a:prstGeom>
          <a:gradFill>
            <a:gsLst>
              <a:gs pos="0">
                <a:schemeClr val="tx2"/>
              </a:gs>
              <a:gs pos="75000">
                <a:schemeClr val="accent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6" name="Picture Placeholder 15">
            <a:extLst>
              <a:ext uri="{FF2B5EF4-FFF2-40B4-BE49-F238E27FC236}">
                <a16:creationId xmlns:a16="http://schemas.microsoft.com/office/drawing/2014/main" id="{4201A4A0-91FF-44FD-A88E-14E8761C333C}"/>
              </a:ext>
            </a:extLst>
          </p:cNvPr>
          <p:cNvSpPr>
            <a:spLocks noGrp="1"/>
          </p:cNvSpPr>
          <p:nvPr>
            <p:ph type="pic" sz="quarter" idx="12" hasCustomPrompt="1"/>
          </p:nvPr>
        </p:nvSpPr>
        <p:spPr>
          <a:xfrm>
            <a:off x="957254" y="2182581"/>
            <a:ext cx="870485" cy="870485"/>
          </a:xfrm>
        </p:spPr>
        <p:txBody>
          <a:bodyPr>
            <a:noAutofit/>
          </a:bodyPr>
          <a:lstStyle>
            <a:lvl1pPr>
              <a:defRPr>
                <a:solidFill>
                  <a:schemeClr val="bg1"/>
                </a:solidFill>
              </a:defRPr>
            </a:lvl1pPr>
          </a:lstStyle>
          <a:p>
            <a:r>
              <a:rPr lang="en-AU"/>
              <a:t>Insert white icon</a:t>
            </a:r>
          </a:p>
        </p:txBody>
      </p:sp>
      <p:sp>
        <p:nvSpPr>
          <p:cNvPr id="6" name="Text Placeholder 5">
            <a:extLst>
              <a:ext uri="{FF2B5EF4-FFF2-40B4-BE49-F238E27FC236}">
                <a16:creationId xmlns:a16="http://schemas.microsoft.com/office/drawing/2014/main" id="{106E2064-5769-40A2-8E7E-3CBBECAB2967}"/>
              </a:ext>
            </a:extLst>
          </p:cNvPr>
          <p:cNvSpPr>
            <a:spLocks noGrp="1"/>
          </p:cNvSpPr>
          <p:nvPr>
            <p:ph type="body" sz="quarter" idx="23" hasCustomPrompt="1"/>
          </p:nvPr>
        </p:nvSpPr>
        <p:spPr>
          <a:xfrm>
            <a:off x="714087" y="3933826"/>
            <a:ext cx="2652713" cy="1276760"/>
          </a:xfrm>
        </p:spPr>
        <p:txBody>
          <a:bodyPr/>
          <a:lstStyle>
            <a:lvl1pPr>
              <a:defRPr/>
            </a:lvl1pPr>
          </a:lstStyle>
          <a:p>
            <a:pPr lvl="0"/>
            <a:r>
              <a:rPr lang="en-US"/>
              <a:t>Insert text</a:t>
            </a:r>
          </a:p>
          <a:p>
            <a:pPr lvl="1"/>
            <a:r>
              <a:rPr lang="en-US"/>
              <a:t>Second level</a:t>
            </a:r>
          </a:p>
          <a:p>
            <a:pPr lvl="2"/>
            <a:r>
              <a:rPr lang="en-US"/>
              <a:t>Third level</a:t>
            </a:r>
          </a:p>
          <a:p>
            <a:pPr lvl="3"/>
            <a:r>
              <a:rPr lang="en-US"/>
              <a:t>Fourth level</a:t>
            </a:r>
          </a:p>
          <a:p>
            <a:pPr lvl="4"/>
            <a:r>
              <a:rPr lang="en-US"/>
              <a:t>Fifth level</a:t>
            </a:r>
            <a:endParaRPr lang="en-AU"/>
          </a:p>
        </p:txBody>
      </p:sp>
      <p:sp>
        <p:nvSpPr>
          <p:cNvPr id="19" name="Text Placeholder 5">
            <a:extLst>
              <a:ext uri="{FF2B5EF4-FFF2-40B4-BE49-F238E27FC236}">
                <a16:creationId xmlns:a16="http://schemas.microsoft.com/office/drawing/2014/main" id="{D786CCAC-231C-4C5F-A4FE-54750D258125}"/>
              </a:ext>
            </a:extLst>
          </p:cNvPr>
          <p:cNvSpPr>
            <a:spLocks noGrp="1"/>
          </p:cNvSpPr>
          <p:nvPr>
            <p:ph type="body" sz="quarter" idx="24" hasCustomPrompt="1"/>
          </p:nvPr>
        </p:nvSpPr>
        <p:spPr>
          <a:xfrm>
            <a:off x="4768878" y="3933826"/>
            <a:ext cx="2652713" cy="1276760"/>
          </a:xfrm>
        </p:spPr>
        <p:txBody>
          <a:bodyPr/>
          <a:lstStyle>
            <a:lvl1pPr>
              <a:defRPr/>
            </a:lvl1pPr>
          </a:lstStyle>
          <a:p>
            <a:pPr lvl="0"/>
            <a:r>
              <a:rPr lang="en-US"/>
              <a:t>Insert text</a:t>
            </a:r>
          </a:p>
          <a:p>
            <a:pPr lvl="1"/>
            <a:r>
              <a:rPr lang="en-US"/>
              <a:t>Second level</a:t>
            </a:r>
          </a:p>
          <a:p>
            <a:pPr lvl="2"/>
            <a:r>
              <a:rPr lang="en-US"/>
              <a:t>Third level</a:t>
            </a:r>
          </a:p>
          <a:p>
            <a:pPr lvl="3"/>
            <a:r>
              <a:rPr lang="en-US"/>
              <a:t>Fourth level</a:t>
            </a:r>
          </a:p>
          <a:p>
            <a:pPr lvl="4"/>
            <a:r>
              <a:rPr lang="en-US"/>
              <a:t>Fifth level</a:t>
            </a:r>
            <a:endParaRPr lang="en-AU"/>
          </a:p>
        </p:txBody>
      </p:sp>
      <p:sp>
        <p:nvSpPr>
          <p:cNvPr id="20" name="Text Placeholder 5">
            <a:extLst>
              <a:ext uri="{FF2B5EF4-FFF2-40B4-BE49-F238E27FC236}">
                <a16:creationId xmlns:a16="http://schemas.microsoft.com/office/drawing/2014/main" id="{51436626-1A98-41E3-BBA1-3C951CB7F453}"/>
              </a:ext>
            </a:extLst>
          </p:cNvPr>
          <p:cNvSpPr>
            <a:spLocks noGrp="1"/>
          </p:cNvSpPr>
          <p:nvPr>
            <p:ph type="body" sz="quarter" idx="25" hasCustomPrompt="1"/>
          </p:nvPr>
        </p:nvSpPr>
        <p:spPr>
          <a:xfrm>
            <a:off x="8853168" y="3933826"/>
            <a:ext cx="2652713" cy="1276760"/>
          </a:xfrm>
        </p:spPr>
        <p:txBody>
          <a:bodyPr/>
          <a:lstStyle>
            <a:lvl1pPr>
              <a:defRPr/>
            </a:lvl1pPr>
          </a:lstStyle>
          <a:p>
            <a:pPr lvl="0"/>
            <a:r>
              <a:rPr lang="en-US"/>
              <a:t>Insert text</a:t>
            </a:r>
          </a:p>
          <a:p>
            <a:pPr lvl="1"/>
            <a:r>
              <a:rPr lang="en-US"/>
              <a:t>Second level</a:t>
            </a:r>
          </a:p>
          <a:p>
            <a:pPr lvl="2"/>
            <a:r>
              <a:rPr lang="en-US"/>
              <a:t>Third level</a:t>
            </a:r>
          </a:p>
          <a:p>
            <a:pPr lvl="3"/>
            <a:r>
              <a:rPr lang="en-US"/>
              <a:t>Fourth level</a:t>
            </a:r>
          </a:p>
          <a:p>
            <a:pPr lvl="4"/>
            <a:r>
              <a:rPr lang="en-US"/>
              <a:t>Fifth level</a:t>
            </a:r>
            <a:endParaRPr lang="en-AU"/>
          </a:p>
        </p:txBody>
      </p:sp>
      <p:sp>
        <p:nvSpPr>
          <p:cNvPr id="21" name="Picture Placeholder 15">
            <a:extLst>
              <a:ext uri="{FF2B5EF4-FFF2-40B4-BE49-F238E27FC236}">
                <a16:creationId xmlns:a16="http://schemas.microsoft.com/office/drawing/2014/main" id="{561D7C5B-FA72-47E3-923F-3F1430455F9E}"/>
              </a:ext>
            </a:extLst>
          </p:cNvPr>
          <p:cNvSpPr>
            <a:spLocks noGrp="1"/>
          </p:cNvSpPr>
          <p:nvPr>
            <p:ph type="pic" sz="quarter" idx="26" hasCustomPrompt="1"/>
          </p:nvPr>
        </p:nvSpPr>
        <p:spPr>
          <a:xfrm>
            <a:off x="5008151" y="2169925"/>
            <a:ext cx="870485" cy="870485"/>
          </a:xfrm>
        </p:spPr>
        <p:txBody>
          <a:bodyPr>
            <a:noAutofit/>
          </a:bodyPr>
          <a:lstStyle>
            <a:lvl1pPr>
              <a:defRPr>
                <a:solidFill>
                  <a:schemeClr val="bg1"/>
                </a:solidFill>
              </a:defRPr>
            </a:lvl1pPr>
          </a:lstStyle>
          <a:p>
            <a:r>
              <a:rPr lang="en-AU"/>
              <a:t>Insert white icon</a:t>
            </a:r>
          </a:p>
        </p:txBody>
      </p:sp>
      <p:sp>
        <p:nvSpPr>
          <p:cNvPr id="23" name="Picture Placeholder 15">
            <a:extLst>
              <a:ext uri="{FF2B5EF4-FFF2-40B4-BE49-F238E27FC236}">
                <a16:creationId xmlns:a16="http://schemas.microsoft.com/office/drawing/2014/main" id="{9EB947CF-BC53-4711-B1BC-42052DDC60FF}"/>
              </a:ext>
            </a:extLst>
          </p:cNvPr>
          <p:cNvSpPr>
            <a:spLocks noGrp="1"/>
          </p:cNvSpPr>
          <p:nvPr>
            <p:ph type="pic" sz="quarter" idx="27" hasCustomPrompt="1"/>
          </p:nvPr>
        </p:nvSpPr>
        <p:spPr>
          <a:xfrm>
            <a:off x="9067675" y="2169924"/>
            <a:ext cx="870485" cy="870485"/>
          </a:xfrm>
        </p:spPr>
        <p:txBody>
          <a:bodyPr>
            <a:noAutofit/>
          </a:bodyPr>
          <a:lstStyle>
            <a:lvl1pPr>
              <a:defRPr>
                <a:solidFill>
                  <a:schemeClr val="bg1"/>
                </a:solidFill>
              </a:defRPr>
            </a:lvl1pPr>
          </a:lstStyle>
          <a:p>
            <a:r>
              <a:rPr lang="en-AU"/>
              <a:t>Insert white icon</a:t>
            </a:r>
          </a:p>
        </p:txBody>
      </p:sp>
    </p:spTree>
    <p:custDataLst>
      <p:tags r:id="rId1"/>
    </p:custDataLst>
    <p:extLst>
      <p:ext uri="{BB962C8B-B14F-4D97-AF65-F5344CB8AC3E}">
        <p14:creationId xmlns:p14="http://schemas.microsoft.com/office/powerpoint/2010/main" val="3756408444"/>
      </p:ext>
    </p:extLst>
  </p:cSld>
  <p:clrMapOvr>
    <a:masterClrMapping/>
  </p:clrMapOvr>
  <p:extLst>
    <p:ext uri="{DCECCB84-F9BA-43D5-87BE-67443E8EF086}">
      <p15:sldGuideLst xmlns:p15="http://schemas.microsoft.com/office/powerpoint/2012/main"/>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 columns with icons">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769F446C-2A4F-4BE7-928F-2E4D22F55654}"/>
              </a:ext>
            </a:extLst>
          </p:cNvPr>
          <p:cNvSpPr/>
          <p:nvPr userDrawn="1"/>
        </p:nvSpPr>
        <p:spPr>
          <a:xfrm>
            <a:off x="695325" y="1803283"/>
            <a:ext cx="3429635" cy="396549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288000" rIns="180000" bIns="180000" rtlCol="0" anchor="t" anchorCtr="0"/>
          <a:lstStyle/>
          <a:p>
            <a:pPr>
              <a:spcAft>
                <a:spcPts val="600"/>
              </a:spcAft>
            </a:pPr>
            <a:endParaRPr lang="en-AU" sz="1400">
              <a:solidFill>
                <a:schemeClr val="tx1">
                  <a:lumMod val="75000"/>
                  <a:lumOff val="25000"/>
                </a:schemeClr>
              </a:solidFill>
            </a:endParaRPr>
          </a:p>
        </p:txBody>
      </p:sp>
      <p:sp>
        <p:nvSpPr>
          <p:cNvPr id="22" name="Rectangle 21">
            <a:extLst>
              <a:ext uri="{FF2B5EF4-FFF2-40B4-BE49-F238E27FC236}">
                <a16:creationId xmlns:a16="http://schemas.microsoft.com/office/drawing/2014/main" id="{85D4D0B0-9CEE-4D95-BBC4-F26DD031AF57}"/>
              </a:ext>
            </a:extLst>
          </p:cNvPr>
          <p:cNvSpPr/>
          <p:nvPr userDrawn="1"/>
        </p:nvSpPr>
        <p:spPr>
          <a:xfrm>
            <a:off x="4381182" y="1803283"/>
            <a:ext cx="3429635" cy="396549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288000" rIns="180000" bIns="180000" rtlCol="0" anchor="t" anchorCtr="0"/>
          <a:lstStyle/>
          <a:p>
            <a:pPr>
              <a:spcAft>
                <a:spcPts val="600"/>
              </a:spcAft>
            </a:pPr>
            <a:endParaRPr lang="en-AU" sz="1400">
              <a:solidFill>
                <a:schemeClr val="tx1">
                  <a:lumMod val="75000"/>
                  <a:lumOff val="25000"/>
                </a:schemeClr>
              </a:solidFill>
            </a:endParaRPr>
          </a:p>
        </p:txBody>
      </p:sp>
      <p:sp>
        <p:nvSpPr>
          <p:cNvPr id="23" name="Rectangle 22">
            <a:extLst>
              <a:ext uri="{FF2B5EF4-FFF2-40B4-BE49-F238E27FC236}">
                <a16:creationId xmlns:a16="http://schemas.microsoft.com/office/drawing/2014/main" id="{91E721E4-317B-4D5F-83E0-3409FB21FAF4}"/>
              </a:ext>
            </a:extLst>
          </p:cNvPr>
          <p:cNvSpPr/>
          <p:nvPr userDrawn="1"/>
        </p:nvSpPr>
        <p:spPr>
          <a:xfrm>
            <a:off x="8083232" y="1783459"/>
            <a:ext cx="3429635" cy="398531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288000" rIns="180000" bIns="180000" rtlCol="0" anchor="t" anchorCtr="0"/>
          <a:lstStyle/>
          <a:p>
            <a:pPr>
              <a:spcAft>
                <a:spcPts val="600"/>
              </a:spcAft>
            </a:pPr>
            <a:endParaRPr lang="en-AU" sz="1400">
              <a:solidFill>
                <a:schemeClr val="tx1">
                  <a:lumMod val="75000"/>
                  <a:lumOff val="25000"/>
                </a:schemeClr>
              </a:solidFill>
            </a:endParaRPr>
          </a:p>
        </p:txBody>
      </p:sp>
      <p:sp>
        <p:nvSpPr>
          <p:cNvPr id="2" name="Title 1">
            <a:extLst>
              <a:ext uri="{FF2B5EF4-FFF2-40B4-BE49-F238E27FC236}">
                <a16:creationId xmlns:a16="http://schemas.microsoft.com/office/drawing/2014/main" id="{8D6EC272-77E8-40AB-B52A-130A91104574}"/>
              </a:ext>
            </a:extLst>
          </p:cNvPr>
          <p:cNvSpPr>
            <a:spLocks noGrp="1"/>
          </p:cNvSpPr>
          <p:nvPr>
            <p:ph type="title" hasCustomPrompt="1"/>
          </p:nvPr>
        </p:nvSpPr>
        <p:spPr/>
        <p:txBody>
          <a:bodyPr/>
          <a:lstStyle>
            <a:lvl1pPr>
              <a:defRPr/>
            </a:lvl1pPr>
          </a:lstStyle>
          <a:p>
            <a:r>
              <a:rPr lang="en-US"/>
              <a:t>Insert title – 3 columns with icons (secondary style)</a:t>
            </a:r>
            <a:endParaRPr lang="en-AU"/>
          </a:p>
        </p:txBody>
      </p:sp>
      <p:sp>
        <p:nvSpPr>
          <p:cNvPr id="4" name="Slide Number Placeholder 3">
            <a:extLst>
              <a:ext uri="{FF2B5EF4-FFF2-40B4-BE49-F238E27FC236}">
                <a16:creationId xmlns:a16="http://schemas.microsoft.com/office/drawing/2014/main" id="{EBBCEDC2-4A62-40D1-AE8B-23DCE26F5882}"/>
              </a:ext>
            </a:extLst>
          </p:cNvPr>
          <p:cNvSpPr>
            <a:spLocks noGrp="1"/>
          </p:cNvSpPr>
          <p:nvPr>
            <p:ph type="sldNum" sz="quarter" idx="11"/>
          </p:nvPr>
        </p:nvSpPr>
        <p:spPr/>
        <p:txBody>
          <a:bodyPr/>
          <a:lstStyle/>
          <a:p>
            <a:fld id="{1E2FE05B-4A3F-4181-99F1-864C7998A1BB}" type="slidenum">
              <a:rPr lang="en-AU" smtClean="0"/>
              <a:pPr/>
              <a:t>‹#›</a:t>
            </a:fld>
            <a:endParaRPr lang="en-AU"/>
          </a:p>
        </p:txBody>
      </p:sp>
      <p:sp>
        <p:nvSpPr>
          <p:cNvPr id="16" name="Picture Placeholder 15">
            <a:extLst>
              <a:ext uri="{FF2B5EF4-FFF2-40B4-BE49-F238E27FC236}">
                <a16:creationId xmlns:a16="http://schemas.microsoft.com/office/drawing/2014/main" id="{4201A4A0-91FF-44FD-A88E-14E8761C333C}"/>
              </a:ext>
            </a:extLst>
          </p:cNvPr>
          <p:cNvSpPr>
            <a:spLocks noGrp="1"/>
          </p:cNvSpPr>
          <p:nvPr>
            <p:ph type="pic" sz="quarter" idx="12" hasCustomPrompt="1"/>
          </p:nvPr>
        </p:nvSpPr>
        <p:spPr>
          <a:xfrm>
            <a:off x="1022033" y="2240946"/>
            <a:ext cx="917575" cy="917575"/>
          </a:xfrm>
        </p:spPr>
        <p:txBody>
          <a:bodyPr>
            <a:noAutofit/>
          </a:bodyPr>
          <a:lstStyle>
            <a:lvl1pPr>
              <a:defRPr baseline="0"/>
            </a:lvl1pPr>
          </a:lstStyle>
          <a:p>
            <a:r>
              <a:rPr lang="en-AU"/>
              <a:t>Insert blue icon</a:t>
            </a:r>
          </a:p>
        </p:txBody>
      </p:sp>
      <p:sp>
        <p:nvSpPr>
          <p:cNvPr id="24" name="Text Placeholder 23">
            <a:extLst>
              <a:ext uri="{FF2B5EF4-FFF2-40B4-BE49-F238E27FC236}">
                <a16:creationId xmlns:a16="http://schemas.microsoft.com/office/drawing/2014/main" id="{E57712D9-485A-4A88-B08F-951897BBE3FB}"/>
              </a:ext>
            </a:extLst>
          </p:cNvPr>
          <p:cNvSpPr>
            <a:spLocks noGrp="1"/>
          </p:cNvSpPr>
          <p:nvPr>
            <p:ph type="body" sz="quarter" idx="16" hasCustomPrompt="1"/>
          </p:nvPr>
        </p:nvSpPr>
        <p:spPr>
          <a:xfrm>
            <a:off x="1022034" y="3417127"/>
            <a:ext cx="2653029" cy="246221"/>
          </a:xfrm>
        </p:spPr>
        <p:txBody>
          <a:bodyPr/>
          <a:lstStyle>
            <a:lvl1pPr>
              <a:defRPr sz="1600">
                <a:solidFill>
                  <a:schemeClr val="accent1"/>
                </a:solidFill>
              </a:defRPr>
            </a:lvl1pPr>
            <a:lvl2pPr marL="0" indent="0">
              <a:buNone/>
              <a:defRPr/>
            </a:lvl2pPr>
          </a:lstStyle>
          <a:p>
            <a:pPr lvl="0"/>
            <a:r>
              <a:rPr lang="en-US"/>
              <a:t>Insert heading</a:t>
            </a:r>
          </a:p>
        </p:txBody>
      </p:sp>
      <p:sp>
        <p:nvSpPr>
          <p:cNvPr id="26" name="Text Placeholder 23">
            <a:extLst>
              <a:ext uri="{FF2B5EF4-FFF2-40B4-BE49-F238E27FC236}">
                <a16:creationId xmlns:a16="http://schemas.microsoft.com/office/drawing/2014/main" id="{6824EEF4-52B0-49D5-9812-5DB8E1E848FE}"/>
              </a:ext>
            </a:extLst>
          </p:cNvPr>
          <p:cNvSpPr>
            <a:spLocks noGrp="1"/>
          </p:cNvSpPr>
          <p:nvPr>
            <p:ph type="body" sz="quarter" idx="18" hasCustomPrompt="1"/>
          </p:nvPr>
        </p:nvSpPr>
        <p:spPr>
          <a:xfrm>
            <a:off x="4773612" y="3429000"/>
            <a:ext cx="2653029" cy="246221"/>
          </a:xfrm>
        </p:spPr>
        <p:txBody>
          <a:bodyPr/>
          <a:lstStyle>
            <a:lvl1pPr>
              <a:defRPr sz="1600">
                <a:solidFill>
                  <a:schemeClr val="accent1"/>
                </a:solidFill>
              </a:defRPr>
            </a:lvl1pPr>
            <a:lvl2pPr marL="0" indent="0">
              <a:buNone/>
              <a:defRPr/>
            </a:lvl2pPr>
          </a:lstStyle>
          <a:p>
            <a:pPr lvl="0"/>
            <a:r>
              <a:rPr lang="en-US"/>
              <a:t>Insert heading</a:t>
            </a:r>
          </a:p>
        </p:txBody>
      </p:sp>
      <p:sp>
        <p:nvSpPr>
          <p:cNvPr id="28" name="Text Placeholder 23">
            <a:extLst>
              <a:ext uri="{FF2B5EF4-FFF2-40B4-BE49-F238E27FC236}">
                <a16:creationId xmlns:a16="http://schemas.microsoft.com/office/drawing/2014/main" id="{D44738DA-84DF-4499-921E-1EF0BABED9E9}"/>
              </a:ext>
            </a:extLst>
          </p:cNvPr>
          <p:cNvSpPr>
            <a:spLocks noGrp="1"/>
          </p:cNvSpPr>
          <p:nvPr>
            <p:ph type="body" sz="quarter" idx="20" hasCustomPrompt="1"/>
          </p:nvPr>
        </p:nvSpPr>
        <p:spPr>
          <a:xfrm>
            <a:off x="8333737" y="3429653"/>
            <a:ext cx="2653029" cy="246221"/>
          </a:xfrm>
        </p:spPr>
        <p:txBody>
          <a:bodyPr/>
          <a:lstStyle>
            <a:lvl1pPr>
              <a:defRPr sz="1600">
                <a:solidFill>
                  <a:schemeClr val="accent1"/>
                </a:solidFill>
              </a:defRPr>
            </a:lvl1pPr>
            <a:lvl2pPr marL="0" indent="0">
              <a:buNone/>
              <a:defRPr/>
            </a:lvl2pPr>
          </a:lstStyle>
          <a:p>
            <a:pPr lvl="0"/>
            <a:r>
              <a:rPr lang="en-US"/>
              <a:t>Insert heading</a:t>
            </a:r>
          </a:p>
        </p:txBody>
      </p:sp>
      <p:sp>
        <p:nvSpPr>
          <p:cNvPr id="14" name="Picture Placeholder 15">
            <a:extLst>
              <a:ext uri="{FF2B5EF4-FFF2-40B4-BE49-F238E27FC236}">
                <a16:creationId xmlns:a16="http://schemas.microsoft.com/office/drawing/2014/main" id="{A927BEAF-8AFA-49A0-A67D-A225AD8A6EE9}"/>
              </a:ext>
            </a:extLst>
          </p:cNvPr>
          <p:cNvSpPr>
            <a:spLocks noGrp="1"/>
          </p:cNvSpPr>
          <p:nvPr>
            <p:ph type="pic" sz="quarter" idx="21" hasCustomPrompt="1"/>
          </p:nvPr>
        </p:nvSpPr>
        <p:spPr>
          <a:xfrm>
            <a:off x="4773611" y="2252819"/>
            <a:ext cx="917575" cy="917575"/>
          </a:xfrm>
        </p:spPr>
        <p:txBody>
          <a:bodyPr>
            <a:noAutofit/>
          </a:bodyPr>
          <a:lstStyle>
            <a:lvl1pPr>
              <a:defRPr/>
            </a:lvl1pPr>
          </a:lstStyle>
          <a:p>
            <a:r>
              <a:rPr lang="en-AU"/>
              <a:t>Insert blue icon</a:t>
            </a:r>
          </a:p>
        </p:txBody>
      </p:sp>
      <p:sp>
        <p:nvSpPr>
          <p:cNvPr id="15" name="Picture Placeholder 15">
            <a:extLst>
              <a:ext uri="{FF2B5EF4-FFF2-40B4-BE49-F238E27FC236}">
                <a16:creationId xmlns:a16="http://schemas.microsoft.com/office/drawing/2014/main" id="{D10F18D6-9929-4F60-B824-B5FBB3C19D93}"/>
              </a:ext>
            </a:extLst>
          </p:cNvPr>
          <p:cNvSpPr>
            <a:spLocks noGrp="1"/>
          </p:cNvSpPr>
          <p:nvPr>
            <p:ph type="pic" sz="quarter" idx="22" hasCustomPrompt="1"/>
          </p:nvPr>
        </p:nvSpPr>
        <p:spPr>
          <a:xfrm>
            <a:off x="8332783" y="2253472"/>
            <a:ext cx="917575" cy="917575"/>
          </a:xfrm>
        </p:spPr>
        <p:txBody>
          <a:bodyPr>
            <a:noAutofit/>
          </a:bodyPr>
          <a:lstStyle>
            <a:lvl1pPr>
              <a:defRPr/>
            </a:lvl1pPr>
          </a:lstStyle>
          <a:p>
            <a:r>
              <a:rPr lang="en-AU"/>
              <a:t>Insert blue icon</a:t>
            </a:r>
          </a:p>
        </p:txBody>
      </p:sp>
      <p:sp>
        <p:nvSpPr>
          <p:cNvPr id="6" name="Text Placeholder 5">
            <a:extLst>
              <a:ext uri="{FF2B5EF4-FFF2-40B4-BE49-F238E27FC236}">
                <a16:creationId xmlns:a16="http://schemas.microsoft.com/office/drawing/2014/main" id="{288A1D47-1133-4AA9-9E99-2977EEA3AFA1}"/>
              </a:ext>
            </a:extLst>
          </p:cNvPr>
          <p:cNvSpPr>
            <a:spLocks noGrp="1"/>
          </p:cNvSpPr>
          <p:nvPr>
            <p:ph type="body" sz="quarter" idx="23" hasCustomPrompt="1"/>
          </p:nvPr>
        </p:nvSpPr>
        <p:spPr>
          <a:xfrm>
            <a:off x="1026954" y="3921953"/>
            <a:ext cx="2643188" cy="1276760"/>
          </a:xfrm>
        </p:spPr>
        <p:txBody>
          <a:bodyPr>
            <a:noAutofit/>
          </a:bodyPr>
          <a:lstStyle>
            <a:lvl1pPr>
              <a:defRPr/>
            </a:lvl1pPr>
          </a:lstStyle>
          <a:p>
            <a:pPr lvl="0"/>
            <a:r>
              <a:rPr lang="en-US"/>
              <a:t>Insert text</a:t>
            </a:r>
          </a:p>
          <a:p>
            <a:pPr lvl="1"/>
            <a:r>
              <a:rPr lang="en-US"/>
              <a:t>Second level</a:t>
            </a:r>
          </a:p>
          <a:p>
            <a:pPr lvl="2"/>
            <a:r>
              <a:rPr lang="en-US"/>
              <a:t>Third level</a:t>
            </a:r>
          </a:p>
          <a:p>
            <a:pPr lvl="3"/>
            <a:r>
              <a:rPr lang="en-US"/>
              <a:t>Fourth level</a:t>
            </a:r>
          </a:p>
          <a:p>
            <a:pPr lvl="4"/>
            <a:r>
              <a:rPr lang="en-US"/>
              <a:t>Fifth level</a:t>
            </a:r>
            <a:endParaRPr lang="en-AU"/>
          </a:p>
        </p:txBody>
      </p:sp>
      <p:sp>
        <p:nvSpPr>
          <p:cNvPr id="19" name="Text Placeholder 5">
            <a:extLst>
              <a:ext uri="{FF2B5EF4-FFF2-40B4-BE49-F238E27FC236}">
                <a16:creationId xmlns:a16="http://schemas.microsoft.com/office/drawing/2014/main" id="{B5DE7AA7-6FB1-458C-953B-F7DC77122D58}"/>
              </a:ext>
            </a:extLst>
          </p:cNvPr>
          <p:cNvSpPr>
            <a:spLocks noGrp="1"/>
          </p:cNvSpPr>
          <p:nvPr>
            <p:ph type="body" sz="quarter" idx="24" hasCustomPrompt="1"/>
          </p:nvPr>
        </p:nvSpPr>
        <p:spPr>
          <a:xfrm>
            <a:off x="4773612" y="3933826"/>
            <a:ext cx="2643188" cy="1276760"/>
          </a:xfrm>
        </p:spPr>
        <p:txBody>
          <a:bodyPr>
            <a:noAutofit/>
          </a:bodyPr>
          <a:lstStyle>
            <a:lvl1pPr>
              <a:defRPr/>
            </a:lvl1pPr>
          </a:lstStyle>
          <a:p>
            <a:pPr lvl="0"/>
            <a:r>
              <a:rPr lang="en-US"/>
              <a:t>Insert text</a:t>
            </a:r>
          </a:p>
          <a:p>
            <a:pPr lvl="1"/>
            <a:r>
              <a:rPr lang="en-US"/>
              <a:t>Second level</a:t>
            </a:r>
          </a:p>
          <a:p>
            <a:pPr lvl="2"/>
            <a:r>
              <a:rPr lang="en-US"/>
              <a:t>Third level</a:t>
            </a:r>
          </a:p>
          <a:p>
            <a:pPr lvl="3"/>
            <a:r>
              <a:rPr lang="en-US"/>
              <a:t>Fourth level</a:t>
            </a:r>
          </a:p>
          <a:p>
            <a:pPr lvl="4"/>
            <a:r>
              <a:rPr lang="en-US"/>
              <a:t>Fifth level</a:t>
            </a:r>
            <a:endParaRPr lang="en-AU"/>
          </a:p>
        </p:txBody>
      </p:sp>
      <p:sp>
        <p:nvSpPr>
          <p:cNvPr id="21" name="Text Placeholder 5">
            <a:extLst>
              <a:ext uri="{FF2B5EF4-FFF2-40B4-BE49-F238E27FC236}">
                <a16:creationId xmlns:a16="http://schemas.microsoft.com/office/drawing/2014/main" id="{A2FFF839-0876-4676-9802-12541341F7F0}"/>
              </a:ext>
            </a:extLst>
          </p:cNvPr>
          <p:cNvSpPr>
            <a:spLocks noGrp="1"/>
          </p:cNvSpPr>
          <p:nvPr>
            <p:ph type="body" sz="quarter" idx="25" hasCustomPrompt="1"/>
          </p:nvPr>
        </p:nvSpPr>
        <p:spPr>
          <a:xfrm>
            <a:off x="8327864" y="3934479"/>
            <a:ext cx="2643188" cy="1276760"/>
          </a:xfrm>
        </p:spPr>
        <p:txBody>
          <a:bodyPr>
            <a:noAutofit/>
          </a:bodyPr>
          <a:lstStyle>
            <a:lvl1pPr>
              <a:defRPr/>
            </a:lvl1pPr>
          </a:lstStyle>
          <a:p>
            <a:pPr lvl="0"/>
            <a:r>
              <a:rPr lang="en-US"/>
              <a:t>Insert text</a:t>
            </a:r>
          </a:p>
          <a:p>
            <a:pPr lvl="1"/>
            <a:r>
              <a:rPr lang="en-US"/>
              <a:t>Second level</a:t>
            </a:r>
          </a:p>
          <a:p>
            <a:pPr lvl="2"/>
            <a:r>
              <a:rPr lang="en-US"/>
              <a:t>Third level</a:t>
            </a:r>
          </a:p>
          <a:p>
            <a:pPr lvl="3"/>
            <a:r>
              <a:rPr lang="en-US"/>
              <a:t>Fourth level</a:t>
            </a:r>
          </a:p>
          <a:p>
            <a:pPr lvl="4"/>
            <a:r>
              <a:rPr lang="en-US"/>
              <a:t>Fifth level</a:t>
            </a:r>
            <a:endParaRPr lang="en-AU"/>
          </a:p>
        </p:txBody>
      </p:sp>
      <p:sp>
        <p:nvSpPr>
          <p:cNvPr id="17" name="Content Placeholder 4">
            <a:extLst>
              <a:ext uri="{FF2B5EF4-FFF2-40B4-BE49-F238E27FC236}">
                <a16:creationId xmlns:a16="http://schemas.microsoft.com/office/drawing/2014/main" id="{36B67ED2-5416-464A-A80B-D38A32C63B79}"/>
              </a:ext>
            </a:extLst>
          </p:cNvPr>
          <p:cNvSpPr txBox="1">
            <a:spLocks/>
          </p:cNvSpPr>
          <p:nvPr userDrawn="1"/>
        </p:nvSpPr>
        <p:spPr>
          <a:xfrm>
            <a:off x="695325" y="5588663"/>
            <a:ext cx="3430800" cy="183721"/>
          </a:xfrm>
          <a:prstGeom prst="rect">
            <a:avLst/>
          </a:prstGeom>
          <a:gradFill flip="none" rotWithShape="1">
            <a:gsLst>
              <a:gs pos="0">
                <a:schemeClr val="tx2"/>
              </a:gs>
              <a:gs pos="75000">
                <a:schemeClr val="accent1"/>
              </a:gs>
            </a:gsLst>
            <a:lin ang="0" scaled="1"/>
            <a:tileRect/>
          </a:gradFill>
        </p:spPr>
        <p:txBody>
          <a:bodyPr vert="horz" lIns="0" tIns="0" rIns="0" bIns="0" rtlCol="0">
            <a:normAutofit fontScale="92500" lnSpcReduction="10000"/>
          </a:bodyPr>
          <a:lstStyle>
            <a:lvl1pPr marL="0" indent="0" algn="l" defTabSz="914400" rtl="0" eaLnBrk="1" latinLnBrk="0" hangingPunct="1">
              <a:lnSpc>
                <a:spcPct val="100000"/>
              </a:lnSpc>
              <a:spcBef>
                <a:spcPts val="1000"/>
              </a:spcBef>
              <a:buFontTx/>
              <a:buNone/>
              <a:defRPr sz="1400" kern="1200">
                <a:solidFill>
                  <a:schemeClr val="tx1">
                    <a:lumMod val="75000"/>
                    <a:lumOff val="25000"/>
                  </a:schemeClr>
                </a:solidFill>
                <a:latin typeface="+mn-lt"/>
                <a:ea typeface="+mn-ea"/>
                <a:cs typeface="+mn-cs"/>
              </a:defRPr>
            </a:lvl1pPr>
            <a:lvl2pPr marL="180000" indent="-180000" algn="l" defTabSz="914400" rtl="0" eaLnBrk="1" latinLnBrk="0" hangingPunct="1">
              <a:lnSpc>
                <a:spcPct val="90000"/>
              </a:lnSpc>
              <a:spcBef>
                <a:spcPts val="1200"/>
              </a:spcBef>
              <a:buFont typeface="Arial" panose="020B0604020202020204" pitchFamily="34" charset="0"/>
              <a:buChar char="•"/>
              <a:defRPr sz="1400" kern="1200">
                <a:solidFill>
                  <a:schemeClr val="tx1">
                    <a:lumMod val="75000"/>
                    <a:lumOff val="25000"/>
                  </a:schemeClr>
                </a:solidFill>
                <a:latin typeface="+mn-lt"/>
                <a:ea typeface="+mn-ea"/>
                <a:cs typeface="+mn-cs"/>
              </a:defRPr>
            </a:lvl2pPr>
            <a:lvl3pPr marL="468000" indent="0" algn="l" defTabSz="914400" rtl="0" eaLnBrk="1" latinLnBrk="0" hangingPunct="1">
              <a:lnSpc>
                <a:spcPct val="90000"/>
              </a:lnSpc>
              <a:spcBef>
                <a:spcPts val="900"/>
              </a:spcBef>
              <a:buFontTx/>
              <a:buNone/>
              <a:defRPr sz="1100" kern="1200">
                <a:solidFill>
                  <a:schemeClr val="tx1">
                    <a:lumMod val="75000"/>
                    <a:lumOff val="25000"/>
                  </a:schemeClr>
                </a:solidFill>
                <a:latin typeface="+mn-lt"/>
                <a:ea typeface="+mn-ea"/>
                <a:cs typeface="+mn-cs"/>
              </a:defRPr>
            </a:lvl3pPr>
            <a:lvl4pPr marL="1152000" indent="-180000" algn="l" defTabSz="914400" rtl="0" eaLnBrk="1" latinLnBrk="0" hangingPunct="1">
              <a:lnSpc>
                <a:spcPct val="90000"/>
              </a:lnSpc>
              <a:spcBef>
                <a:spcPts val="600"/>
              </a:spcBef>
              <a:buFont typeface="Courier New" panose="02070309020205020404" pitchFamily="49" charset="0"/>
              <a:buChar char="o"/>
              <a:defRPr sz="1100" kern="1200">
                <a:solidFill>
                  <a:schemeClr val="tx1">
                    <a:lumMod val="75000"/>
                    <a:lumOff val="25000"/>
                  </a:schemeClr>
                </a:solidFill>
                <a:latin typeface="+mn-lt"/>
                <a:ea typeface="+mn-ea"/>
                <a:cs typeface="+mn-cs"/>
              </a:defRPr>
            </a:lvl4pPr>
            <a:lvl5pPr marL="1512000" indent="-180000" algn="l" defTabSz="914400" rtl="0" eaLnBrk="1" latinLnBrk="0" hangingPunct="1">
              <a:lnSpc>
                <a:spcPct val="90000"/>
              </a:lnSpc>
              <a:spcBef>
                <a:spcPts val="500"/>
              </a:spcBef>
              <a:buFont typeface="Calibri" panose="020F0502020204030204" pitchFamily="34" charset="0"/>
              <a:buChar char="―"/>
              <a:defRPr sz="11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AU"/>
          </a:p>
        </p:txBody>
      </p:sp>
      <p:sp>
        <p:nvSpPr>
          <p:cNvPr id="18" name="Content Placeholder 4">
            <a:extLst>
              <a:ext uri="{FF2B5EF4-FFF2-40B4-BE49-F238E27FC236}">
                <a16:creationId xmlns:a16="http://schemas.microsoft.com/office/drawing/2014/main" id="{36B67ED2-5416-464A-A80B-D38A32C63B79}"/>
              </a:ext>
            </a:extLst>
          </p:cNvPr>
          <p:cNvSpPr txBox="1">
            <a:spLocks/>
          </p:cNvSpPr>
          <p:nvPr userDrawn="1"/>
        </p:nvSpPr>
        <p:spPr>
          <a:xfrm>
            <a:off x="4383897" y="5585053"/>
            <a:ext cx="3430800" cy="183721"/>
          </a:xfrm>
          <a:prstGeom prst="rect">
            <a:avLst/>
          </a:prstGeom>
          <a:solidFill>
            <a:schemeClr val="accent1"/>
          </a:solidFill>
        </p:spPr>
        <p:txBody>
          <a:bodyPr vert="horz" lIns="0" tIns="0" rIns="0" bIns="0" rtlCol="0">
            <a:normAutofit fontScale="92500" lnSpcReduction="10000"/>
          </a:bodyPr>
          <a:lstStyle>
            <a:lvl1pPr marL="0" indent="0" algn="l" defTabSz="914400" rtl="0" eaLnBrk="1" latinLnBrk="0" hangingPunct="1">
              <a:lnSpc>
                <a:spcPct val="100000"/>
              </a:lnSpc>
              <a:spcBef>
                <a:spcPts val="1000"/>
              </a:spcBef>
              <a:buFontTx/>
              <a:buNone/>
              <a:defRPr sz="1400" kern="1200">
                <a:solidFill>
                  <a:schemeClr val="tx1">
                    <a:lumMod val="75000"/>
                    <a:lumOff val="25000"/>
                  </a:schemeClr>
                </a:solidFill>
                <a:latin typeface="+mn-lt"/>
                <a:ea typeface="+mn-ea"/>
                <a:cs typeface="+mn-cs"/>
              </a:defRPr>
            </a:lvl1pPr>
            <a:lvl2pPr marL="180000" indent="-180000" algn="l" defTabSz="914400" rtl="0" eaLnBrk="1" latinLnBrk="0" hangingPunct="1">
              <a:lnSpc>
                <a:spcPct val="90000"/>
              </a:lnSpc>
              <a:spcBef>
                <a:spcPts val="1200"/>
              </a:spcBef>
              <a:buFont typeface="Arial" panose="020B0604020202020204" pitchFamily="34" charset="0"/>
              <a:buChar char="•"/>
              <a:defRPr sz="1400" kern="1200">
                <a:solidFill>
                  <a:schemeClr val="tx1">
                    <a:lumMod val="75000"/>
                    <a:lumOff val="25000"/>
                  </a:schemeClr>
                </a:solidFill>
                <a:latin typeface="+mn-lt"/>
                <a:ea typeface="+mn-ea"/>
                <a:cs typeface="+mn-cs"/>
              </a:defRPr>
            </a:lvl2pPr>
            <a:lvl3pPr marL="468000" indent="0" algn="l" defTabSz="914400" rtl="0" eaLnBrk="1" latinLnBrk="0" hangingPunct="1">
              <a:lnSpc>
                <a:spcPct val="90000"/>
              </a:lnSpc>
              <a:spcBef>
                <a:spcPts val="900"/>
              </a:spcBef>
              <a:buFontTx/>
              <a:buNone/>
              <a:defRPr sz="1100" kern="1200">
                <a:solidFill>
                  <a:schemeClr val="tx1">
                    <a:lumMod val="75000"/>
                    <a:lumOff val="25000"/>
                  </a:schemeClr>
                </a:solidFill>
                <a:latin typeface="+mn-lt"/>
                <a:ea typeface="+mn-ea"/>
                <a:cs typeface="+mn-cs"/>
              </a:defRPr>
            </a:lvl3pPr>
            <a:lvl4pPr marL="1152000" indent="-180000" algn="l" defTabSz="914400" rtl="0" eaLnBrk="1" latinLnBrk="0" hangingPunct="1">
              <a:lnSpc>
                <a:spcPct val="90000"/>
              </a:lnSpc>
              <a:spcBef>
                <a:spcPts val="600"/>
              </a:spcBef>
              <a:buFont typeface="Courier New" panose="02070309020205020404" pitchFamily="49" charset="0"/>
              <a:buChar char="o"/>
              <a:defRPr sz="1100" kern="1200">
                <a:solidFill>
                  <a:schemeClr val="tx1">
                    <a:lumMod val="75000"/>
                    <a:lumOff val="25000"/>
                  </a:schemeClr>
                </a:solidFill>
                <a:latin typeface="+mn-lt"/>
                <a:ea typeface="+mn-ea"/>
                <a:cs typeface="+mn-cs"/>
              </a:defRPr>
            </a:lvl4pPr>
            <a:lvl5pPr marL="1512000" indent="-180000" algn="l" defTabSz="914400" rtl="0" eaLnBrk="1" latinLnBrk="0" hangingPunct="1">
              <a:lnSpc>
                <a:spcPct val="90000"/>
              </a:lnSpc>
              <a:spcBef>
                <a:spcPts val="500"/>
              </a:spcBef>
              <a:buFont typeface="Calibri" panose="020F0502020204030204" pitchFamily="34" charset="0"/>
              <a:buChar char="―"/>
              <a:defRPr sz="11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AU"/>
          </a:p>
        </p:txBody>
      </p:sp>
      <p:sp>
        <p:nvSpPr>
          <p:cNvPr id="25" name="Content Placeholder 4">
            <a:extLst>
              <a:ext uri="{FF2B5EF4-FFF2-40B4-BE49-F238E27FC236}">
                <a16:creationId xmlns:a16="http://schemas.microsoft.com/office/drawing/2014/main" id="{36B67ED2-5416-464A-A80B-D38A32C63B79}"/>
              </a:ext>
            </a:extLst>
          </p:cNvPr>
          <p:cNvSpPr txBox="1">
            <a:spLocks/>
          </p:cNvSpPr>
          <p:nvPr userDrawn="1"/>
        </p:nvSpPr>
        <p:spPr>
          <a:xfrm>
            <a:off x="8083970" y="5585052"/>
            <a:ext cx="3430800" cy="183721"/>
          </a:xfrm>
          <a:prstGeom prst="rect">
            <a:avLst/>
          </a:prstGeom>
          <a:solidFill>
            <a:schemeClr val="accent1"/>
          </a:solidFill>
        </p:spPr>
        <p:txBody>
          <a:bodyPr vert="horz" lIns="0" tIns="0" rIns="0" bIns="0" rtlCol="0">
            <a:normAutofit fontScale="92500" lnSpcReduction="10000"/>
          </a:bodyPr>
          <a:lstStyle>
            <a:lvl1pPr marL="0" indent="0" algn="l" defTabSz="914400" rtl="0" eaLnBrk="1" latinLnBrk="0" hangingPunct="1">
              <a:lnSpc>
                <a:spcPct val="100000"/>
              </a:lnSpc>
              <a:spcBef>
                <a:spcPts val="1000"/>
              </a:spcBef>
              <a:buFontTx/>
              <a:buNone/>
              <a:defRPr sz="1400" kern="1200">
                <a:solidFill>
                  <a:schemeClr val="tx1">
                    <a:lumMod val="75000"/>
                    <a:lumOff val="25000"/>
                  </a:schemeClr>
                </a:solidFill>
                <a:latin typeface="+mn-lt"/>
                <a:ea typeface="+mn-ea"/>
                <a:cs typeface="+mn-cs"/>
              </a:defRPr>
            </a:lvl1pPr>
            <a:lvl2pPr marL="180000" indent="-180000" algn="l" defTabSz="914400" rtl="0" eaLnBrk="1" latinLnBrk="0" hangingPunct="1">
              <a:lnSpc>
                <a:spcPct val="90000"/>
              </a:lnSpc>
              <a:spcBef>
                <a:spcPts val="1200"/>
              </a:spcBef>
              <a:buFont typeface="Arial" panose="020B0604020202020204" pitchFamily="34" charset="0"/>
              <a:buChar char="•"/>
              <a:defRPr sz="1400" kern="1200">
                <a:solidFill>
                  <a:schemeClr val="tx1">
                    <a:lumMod val="75000"/>
                    <a:lumOff val="25000"/>
                  </a:schemeClr>
                </a:solidFill>
                <a:latin typeface="+mn-lt"/>
                <a:ea typeface="+mn-ea"/>
                <a:cs typeface="+mn-cs"/>
              </a:defRPr>
            </a:lvl2pPr>
            <a:lvl3pPr marL="468000" indent="0" algn="l" defTabSz="914400" rtl="0" eaLnBrk="1" latinLnBrk="0" hangingPunct="1">
              <a:lnSpc>
                <a:spcPct val="90000"/>
              </a:lnSpc>
              <a:spcBef>
                <a:spcPts val="900"/>
              </a:spcBef>
              <a:buFontTx/>
              <a:buNone/>
              <a:defRPr sz="1100" kern="1200">
                <a:solidFill>
                  <a:schemeClr val="tx1">
                    <a:lumMod val="75000"/>
                    <a:lumOff val="25000"/>
                  </a:schemeClr>
                </a:solidFill>
                <a:latin typeface="+mn-lt"/>
                <a:ea typeface="+mn-ea"/>
                <a:cs typeface="+mn-cs"/>
              </a:defRPr>
            </a:lvl3pPr>
            <a:lvl4pPr marL="1152000" indent="-180000" algn="l" defTabSz="914400" rtl="0" eaLnBrk="1" latinLnBrk="0" hangingPunct="1">
              <a:lnSpc>
                <a:spcPct val="90000"/>
              </a:lnSpc>
              <a:spcBef>
                <a:spcPts val="600"/>
              </a:spcBef>
              <a:buFont typeface="Courier New" panose="02070309020205020404" pitchFamily="49" charset="0"/>
              <a:buChar char="o"/>
              <a:defRPr sz="1100" kern="1200">
                <a:solidFill>
                  <a:schemeClr val="tx1">
                    <a:lumMod val="75000"/>
                    <a:lumOff val="25000"/>
                  </a:schemeClr>
                </a:solidFill>
                <a:latin typeface="+mn-lt"/>
                <a:ea typeface="+mn-ea"/>
                <a:cs typeface="+mn-cs"/>
              </a:defRPr>
            </a:lvl4pPr>
            <a:lvl5pPr marL="1512000" indent="-180000" algn="l" defTabSz="914400" rtl="0" eaLnBrk="1" latinLnBrk="0" hangingPunct="1">
              <a:lnSpc>
                <a:spcPct val="90000"/>
              </a:lnSpc>
              <a:spcBef>
                <a:spcPts val="500"/>
              </a:spcBef>
              <a:buFont typeface="Calibri" panose="020F0502020204030204" pitchFamily="34" charset="0"/>
              <a:buChar char="―"/>
              <a:defRPr sz="11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AU"/>
          </a:p>
        </p:txBody>
      </p:sp>
    </p:spTree>
    <p:custDataLst>
      <p:tags r:id="rId1"/>
    </p:custDataLst>
    <p:extLst>
      <p:ext uri="{BB962C8B-B14F-4D97-AF65-F5344CB8AC3E}">
        <p14:creationId xmlns:p14="http://schemas.microsoft.com/office/powerpoint/2010/main" val="6763461"/>
      </p:ext>
    </p:extLst>
  </p:cSld>
  <p:clrMapOvr>
    <a:masterClrMapping/>
  </p:clrMapOvr>
  <p:extLst>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4 column with gradient ico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4FA63D-2279-4229-BA65-FC442433188D}"/>
              </a:ext>
            </a:extLst>
          </p:cNvPr>
          <p:cNvSpPr>
            <a:spLocks noGrp="1"/>
          </p:cNvSpPr>
          <p:nvPr>
            <p:ph type="title" hasCustomPrompt="1"/>
          </p:nvPr>
        </p:nvSpPr>
        <p:spPr/>
        <p:txBody>
          <a:bodyPr/>
          <a:lstStyle>
            <a:lvl1pPr>
              <a:defRPr/>
            </a:lvl1pPr>
          </a:lstStyle>
          <a:p>
            <a:r>
              <a:rPr lang="en-US"/>
              <a:t>Insert title – 4 columns with icons (primary style)</a:t>
            </a:r>
            <a:endParaRPr lang="en-AU"/>
          </a:p>
        </p:txBody>
      </p:sp>
      <p:sp>
        <p:nvSpPr>
          <p:cNvPr id="4" name="Slide Number Placeholder 3">
            <a:extLst>
              <a:ext uri="{FF2B5EF4-FFF2-40B4-BE49-F238E27FC236}">
                <a16:creationId xmlns:a16="http://schemas.microsoft.com/office/drawing/2014/main" id="{FC8DEAA8-D94E-4E43-9806-F921FF15752F}"/>
              </a:ext>
            </a:extLst>
          </p:cNvPr>
          <p:cNvSpPr>
            <a:spLocks noGrp="1"/>
          </p:cNvSpPr>
          <p:nvPr>
            <p:ph type="sldNum" sz="quarter" idx="11"/>
          </p:nvPr>
        </p:nvSpPr>
        <p:spPr/>
        <p:txBody>
          <a:bodyPr/>
          <a:lstStyle/>
          <a:p>
            <a:fld id="{1E2FE05B-4A3F-4181-99F1-864C7998A1BB}" type="slidenum">
              <a:rPr lang="en-AU" smtClean="0"/>
              <a:pPr/>
              <a:t>‹#›</a:t>
            </a:fld>
            <a:endParaRPr lang="en-AU"/>
          </a:p>
        </p:txBody>
      </p:sp>
      <p:sp>
        <p:nvSpPr>
          <p:cNvPr id="8" name="Text Placeholder 23">
            <a:extLst>
              <a:ext uri="{FF2B5EF4-FFF2-40B4-BE49-F238E27FC236}">
                <a16:creationId xmlns:a16="http://schemas.microsoft.com/office/drawing/2014/main" id="{AD155FE1-6D73-48AF-8481-7EBFCAB2EBB1}"/>
              </a:ext>
            </a:extLst>
          </p:cNvPr>
          <p:cNvSpPr>
            <a:spLocks noGrp="1"/>
          </p:cNvSpPr>
          <p:nvPr>
            <p:ph type="body" sz="quarter" idx="16" hasCustomPrompt="1"/>
          </p:nvPr>
        </p:nvSpPr>
        <p:spPr>
          <a:xfrm>
            <a:off x="695326" y="3429000"/>
            <a:ext cx="2400784" cy="221599"/>
          </a:xfrm>
        </p:spPr>
        <p:txBody>
          <a:bodyPr/>
          <a:lstStyle>
            <a:lvl1pPr>
              <a:lnSpc>
                <a:spcPct val="90000"/>
              </a:lnSpc>
              <a:spcBef>
                <a:spcPts val="0"/>
              </a:spcBef>
              <a:spcAft>
                <a:spcPts val="600"/>
              </a:spcAft>
              <a:defRPr sz="1600">
                <a:solidFill>
                  <a:schemeClr val="accent1"/>
                </a:solidFill>
              </a:defRPr>
            </a:lvl1pPr>
            <a:lvl2pPr marL="0" indent="0">
              <a:buNone/>
              <a:defRPr/>
            </a:lvl2pPr>
          </a:lstStyle>
          <a:p>
            <a:pPr lvl="0"/>
            <a:r>
              <a:rPr lang="en-US"/>
              <a:t>Insert heading</a:t>
            </a:r>
          </a:p>
        </p:txBody>
      </p:sp>
      <p:sp>
        <p:nvSpPr>
          <p:cNvPr id="21" name="Oval 20">
            <a:extLst>
              <a:ext uri="{FF2B5EF4-FFF2-40B4-BE49-F238E27FC236}">
                <a16:creationId xmlns:a16="http://schemas.microsoft.com/office/drawing/2014/main" id="{76EE8F9D-0CF5-4501-9A19-601EE8F7AACE}"/>
              </a:ext>
            </a:extLst>
          </p:cNvPr>
          <p:cNvSpPr/>
          <p:nvPr userDrawn="1"/>
        </p:nvSpPr>
        <p:spPr>
          <a:xfrm>
            <a:off x="3463925" y="1927306"/>
            <a:ext cx="1339563" cy="1339563"/>
          </a:xfrm>
          <a:prstGeom prst="ellipse">
            <a:avLst/>
          </a:prstGeom>
          <a:gradFill>
            <a:gsLst>
              <a:gs pos="0">
                <a:schemeClr val="tx2"/>
              </a:gs>
              <a:gs pos="75000">
                <a:schemeClr val="accent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2" name="Oval 21">
            <a:extLst>
              <a:ext uri="{FF2B5EF4-FFF2-40B4-BE49-F238E27FC236}">
                <a16:creationId xmlns:a16="http://schemas.microsoft.com/office/drawing/2014/main" id="{9D481127-9020-4506-9D83-3BA3A9EE9773}"/>
              </a:ext>
            </a:extLst>
          </p:cNvPr>
          <p:cNvSpPr/>
          <p:nvPr userDrawn="1"/>
        </p:nvSpPr>
        <p:spPr>
          <a:xfrm>
            <a:off x="6236413" y="1927305"/>
            <a:ext cx="1339563" cy="1339563"/>
          </a:xfrm>
          <a:prstGeom prst="ellipse">
            <a:avLst/>
          </a:prstGeom>
          <a:gradFill>
            <a:gsLst>
              <a:gs pos="0">
                <a:schemeClr val="tx2"/>
              </a:gs>
              <a:gs pos="75000">
                <a:schemeClr val="accent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3" name="Oval 22">
            <a:extLst>
              <a:ext uri="{FF2B5EF4-FFF2-40B4-BE49-F238E27FC236}">
                <a16:creationId xmlns:a16="http://schemas.microsoft.com/office/drawing/2014/main" id="{D0A150F4-4F7F-4F34-968C-506D0856570C}"/>
              </a:ext>
            </a:extLst>
          </p:cNvPr>
          <p:cNvSpPr/>
          <p:nvPr userDrawn="1"/>
        </p:nvSpPr>
        <p:spPr>
          <a:xfrm>
            <a:off x="9093816" y="1927306"/>
            <a:ext cx="1339563" cy="1339563"/>
          </a:xfrm>
          <a:prstGeom prst="ellipse">
            <a:avLst/>
          </a:prstGeom>
          <a:gradFill>
            <a:gsLst>
              <a:gs pos="0">
                <a:schemeClr val="tx2"/>
              </a:gs>
              <a:gs pos="75000">
                <a:schemeClr val="accent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4" name="Oval 23">
            <a:extLst>
              <a:ext uri="{FF2B5EF4-FFF2-40B4-BE49-F238E27FC236}">
                <a16:creationId xmlns:a16="http://schemas.microsoft.com/office/drawing/2014/main" id="{BDC9603D-1428-4572-91CB-B3D34314603A}"/>
              </a:ext>
            </a:extLst>
          </p:cNvPr>
          <p:cNvSpPr/>
          <p:nvPr userDrawn="1"/>
        </p:nvSpPr>
        <p:spPr>
          <a:xfrm>
            <a:off x="691437" y="1932028"/>
            <a:ext cx="1339563" cy="1339563"/>
          </a:xfrm>
          <a:prstGeom prst="ellipse">
            <a:avLst/>
          </a:prstGeom>
          <a:gradFill>
            <a:gsLst>
              <a:gs pos="0">
                <a:schemeClr val="tx2"/>
              </a:gs>
              <a:gs pos="75000">
                <a:schemeClr val="accent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 name="Picture Placeholder 15">
            <a:extLst>
              <a:ext uri="{FF2B5EF4-FFF2-40B4-BE49-F238E27FC236}">
                <a16:creationId xmlns:a16="http://schemas.microsoft.com/office/drawing/2014/main" id="{B533413D-810F-457B-B1FC-EEBE24B78B2E}"/>
              </a:ext>
            </a:extLst>
          </p:cNvPr>
          <p:cNvSpPr>
            <a:spLocks noGrp="1"/>
          </p:cNvSpPr>
          <p:nvPr>
            <p:ph type="pic" sz="quarter" idx="12" hasCustomPrompt="1"/>
          </p:nvPr>
        </p:nvSpPr>
        <p:spPr>
          <a:xfrm>
            <a:off x="892589" y="2162818"/>
            <a:ext cx="905819" cy="905819"/>
          </a:xfrm>
        </p:spPr>
        <p:txBody>
          <a:bodyPr>
            <a:noAutofit/>
          </a:bodyPr>
          <a:lstStyle>
            <a:lvl1pPr>
              <a:defRPr>
                <a:solidFill>
                  <a:schemeClr val="bg1"/>
                </a:solidFill>
              </a:defRPr>
            </a:lvl1pPr>
          </a:lstStyle>
          <a:p>
            <a:r>
              <a:rPr lang="en-AU"/>
              <a:t>Insert white icon</a:t>
            </a:r>
          </a:p>
        </p:txBody>
      </p:sp>
      <p:sp>
        <p:nvSpPr>
          <p:cNvPr id="13" name="Text Placeholder 23">
            <a:extLst>
              <a:ext uri="{FF2B5EF4-FFF2-40B4-BE49-F238E27FC236}">
                <a16:creationId xmlns:a16="http://schemas.microsoft.com/office/drawing/2014/main" id="{1D66A8C5-BA70-4DE7-9A54-94D8907F655C}"/>
              </a:ext>
            </a:extLst>
          </p:cNvPr>
          <p:cNvSpPr>
            <a:spLocks noGrp="1"/>
          </p:cNvSpPr>
          <p:nvPr>
            <p:ph type="body" sz="quarter" idx="18" hasCustomPrompt="1"/>
          </p:nvPr>
        </p:nvSpPr>
        <p:spPr>
          <a:xfrm>
            <a:off x="3463926" y="3429000"/>
            <a:ext cx="2400784" cy="221599"/>
          </a:xfrm>
        </p:spPr>
        <p:txBody>
          <a:bodyPr/>
          <a:lstStyle>
            <a:lvl1pPr>
              <a:lnSpc>
                <a:spcPct val="90000"/>
              </a:lnSpc>
              <a:spcBef>
                <a:spcPts val="0"/>
              </a:spcBef>
              <a:spcAft>
                <a:spcPts val="600"/>
              </a:spcAft>
              <a:defRPr sz="1600">
                <a:solidFill>
                  <a:schemeClr val="accent1"/>
                </a:solidFill>
              </a:defRPr>
            </a:lvl1pPr>
            <a:lvl2pPr marL="0" indent="0">
              <a:buNone/>
              <a:defRPr/>
            </a:lvl2pPr>
          </a:lstStyle>
          <a:p>
            <a:pPr lvl="0"/>
            <a:r>
              <a:rPr lang="en-US"/>
              <a:t>Insert heading</a:t>
            </a:r>
          </a:p>
        </p:txBody>
      </p:sp>
      <p:sp>
        <p:nvSpPr>
          <p:cNvPr id="16" name="Text Placeholder 23">
            <a:extLst>
              <a:ext uri="{FF2B5EF4-FFF2-40B4-BE49-F238E27FC236}">
                <a16:creationId xmlns:a16="http://schemas.microsoft.com/office/drawing/2014/main" id="{7B8DD5AA-8BFB-4F2A-9B26-45C4C682944E}"/>
              </a:ext>
            </a:extLst>
          </p:cNvPr>
          <p:cNvSpPr>
            <a:spLocks noGrp="1"/>
          </p:cNvSpPr>
          <p:nvPr>
            <p:ph type="body" sz="quarter" idx="21" hasCustomPrompt="1"/>
          </p:nvPr>
        </p:nvSpPr>
        <p:spPr>
          <a:xfrm>
            <a:off x="6278538" y="3429000"/>
            <a:ext cx="2400784" cy="221599"/>
          </a:xfrm>
        </p:spPr>
        <p:txBody>
          <a:bodyPr/>
          <a:lstStyle>
            <a:lvl1pPr>
              <a:lnSpc>
                <a:spcPct val="90000"/>
              </a:lnSpc>
              <a:spcBef>
                <a:spcPts val="0"/>
              </a:spcBef>
              <a:spcAft>
                <a:spcPts val="600"/>
              </a:spcAft>
              <a:defRPr sz="1600">
                <a:solidFill>
                  <a:schemeClr val="accent1"/>
                </a:solidFill>
              </a:defRPr>
            </a:lvl1pPr>
            <a:lvl2pPr marL="0" indent="0">
              <a:buNone/>
              <a:defRPr/>
            </a:lvl2pPr>
          </a:lstStyle>
          <a:p>
            <a:pPr lvl="0"/>
            <a:r>
              <a:rPr lang="en-US"/>
              <a:t>Insert heading</a:t>
            </a:r>
          </a:p>
        </p:txBody>
      </p:sp>
      <p:sp>
        <p:nvSpPr>
          <p:cNvPr id="19" name="Text Placeholder 23">
            <a:extLst>
              <a:ext uri="{FF2B5EF4-FFF2-40B4-BE49-F238E27FC236}">
                <a16:creationId xmlns:a16="http://schemas.microsoft.com/office/drawing/2014/main" id="{F9B5ED8F-AF13-4AF6-9CD6-15A1690307C7}"/>
              </a:ext>
            </a:extLst>
          </p:cNvPr>
          <p:cNvSpPr>
            <a:spLocks noGrp="1"/>
          </p:cNvSpPr>
          <p:nvPr>
            <p:ph type="body" sz="quarter" idx="24" hasCustomPrompt="1"/>
          </p:nvPr>
        </p:nvSpPr>
        <p:spPr>
          <a:xfrm>
            <a:off x="9093817" y="3429000"/>
            <a:ext cx="2400784" cy="221599"/>
          </a:xfrm>
        </p:spPr>
        <p:txBody>
          <a:bodyPr/>
          <a:lstStyle>
            <a:lvl1pPr>
              <a:lnSpc>
                <a:spcPct val="90000"/>
              </a:lnSpc>
              <a:spcBef>
                <a:spcPts val="0"/>
              </a:spcBef>
              <a:spcAft>
                <a:spcPts val="600"/>
              </a:spcAft>
              <a:defRPr sz="1600">
                <a:solidFill>
                  <a:schemeClr val="accent1"/>
                </a:solidFill>
              </a:defRPr>
            </a:lvl1pPr>
            <a:lvl2pPr marL="0" indent="0">
              <a:buNone/>
              <a:defRPr/>
            </a:lvl2pPr>
          </a:lstStyle>
          <a:p>
            <a:pPr lvl="0"/>
            <a:r>
              <a:rPr lang="en-US"/>
              <a:t>Insert heading</a:t>
            </a:r>
          </a:p>
        </p:txBody>
      </p:sp>
      <p:sp>
        <p:nvSpPr>
          <p:cNvPr id="26" name="Picture Placeholder 15">
            <a:extLst>
              <a:ext uri="{FF2B5EF4-FFF2-40B4-BE49-F238E27FC236}">
                <a16:creationId xmlns:a16="http://schemas.microsoft.com/office/drawing/2014/main" id="{21F5141C-9033-4FB6-A2A7-F13EFA963048}"/>
              </a:ext>
            </a:extLst>
          </p:cNvPr>
          <p:cNvSpPr>
            <a:spLocks noGrp="1"/>
          </p:cNvSpPr>
          <p:nvPr>
            <p:ph type="pic" sz="quarter" idx="25" hasCustomPrompt="1"/>
          </p:nvPr>
        </p:nvSpPr>
        <p:spPr>
          <a:xfrm>
            <a:off x="3680797" y="2162818"/>
            <a:ext cx="905819" cy="905819"/>
          </a:xfrm>
        </p:spPr>
        <p:txBody>
          <a:bodyPr>
            <a:noAutofit/>
          </a:bodyPr>
          <a:lstStyle>
            <a:lvl1pPr>
              <a:defRPr>
                <a:solidFill>
                  <a:schemeClr val="bg1"/>
                </a:solidFill>
              </a:defRPr>
            </a:lvl1pPr>
          </a:lstStyle>
          <a:p>
            <a:r>
              <a:rPr lang="en-AU"/>
              <a:t>Insert white icon</a:t>
            </a:r>
          </a:p>
        </p:txBody>
      </p:sp>
      <p:sp>
        <p:nvSpPr>
          <p:cNvPr id="27" name="Picture Placeholder 15">
            <a:extLst>
              <a:ext uri="{FF2B5EF4-FFF2-40B4-BE49-F238E27FC236}">
                <a16:creationId xmlns:a16="http://schemas.microsoft.com/office/drawing/2014/main" id="{4E1E7FD5-E1AA-40AD-96FC-139A57EB86D1}"/>
              </a:ext>
            </a:extLst>
          </p:cNvPr>
          <p:cNvSpPr>
            <a:spLocks noGrp="1"/>
          </p:cNvSpPr>
          <p:nvPr>
            <p:ph type="pic" sz="quarter" idx="26" hasCustomPrompt="1"/>
          </p:nvPr>
        </p:nvSpPr>
        <p:spPr>
          <a:xfrm>
            <a:off x="6453284" y="2162818"/>
            <a:ext cx="905819" cy="905819"/>
          </a:xfrm>
        </p:spPr>
        <p:txBody>
          <a:bodyPr>
            <a:noAutofit/>
          </a:bodyPr>
          <a:lstStyle>
            <a:lvl1pPr>
              <a:defRPr>
                <a:solidFill>
                  <a:schemeClr val="bg1"/>
                </a:solidFill>
              </a:defRPr>
            </a:lvl1pPr>
          </a:lstStyle>
          <a:p>
            <a:r>
              <a:rPr lang="en-AU"/>
              <a:t>Insert white icon</a:t>
            </a:r>
          </a:p>
        </p:txBody>
      </p:sp>
      <p:sp>
        <p:nvSpPr>
          <p:cNvPr id="28" name="Picture Placeholder 15">
            <a:extLst>
              <a:ext uri="{FF2B5EF4-FFF2-40B4-BE49-F238E27FC236}">
                <a16:creationId xmlns:a16="http://schemas.microsoft.com/office/drawing/2014/main" id="{47639C0B-125D-4A51-983C-291FD3ED7E58}"/>
              </a:ext>
            </a:extLst>
          </p:cNvPr>
          <p:cNvSpPr>
            <a:spLocks noGrp="1"/>
          </p:cNvSpPr>
          <p:nvPr>
            <p:ph type="pic" sz="quarter" idx="27" hasCustomPrompt="1"/>
          </p:nvPr>
        </p:nvSpPr>
        <p:spPr>
          <a:xfrm>
            <a:off x="9310687" y="2162818"/>
            <a:ext cx="905819" cy="905819"/>
          </a:xfrm>
        </p:spPr>
        <p:txBody>
          <a:bodyPr>
            <a:noAutofit/>
          </a:bodyPr>
          <a:lstStyle>
            <a:lvl1pPr>
              <a:defRPr>
                <a:solidFill>
                  <a:schemeClr val="bg1"/>
                </a:solidFill>
              </a:defRPr>
            </a:lvl1pPr>
          </a:lstStyle>
          <a:p>
            <a:r>
              <a:rPr lang="en-AU"/>
              <a:t>Insert white icon</a:t>
            </a:r>
          </a:p>
        </p:txBody>
      </p:sp>
      <p:sp>
        <p:nvSpPr>
          <p:cNvPr id="6" name="Text Placeholder 5">
            <a:extLst>
              <a:ext uri="{FF2B5EF4-FFF2-40B4-BE49-F238E27FC236}">
                <a16:creationId xmlns:a16="http://schemas.microsoft.com/office/drawing/2014/main" id="{2C95E708-E210-4772-9645-A65C4F03770C}"/>
              </a:ext>
            </a:extLst>
          </p:cNvPr>
          <p:cNvSpPr>
            <a:spLocks noGrp="1"/>
          </p:cNvSpPr>
          <p:nvPr>
            <p:ph type="body" sz="quarter" idx="28" hasCustomPrompt="1"/>
          </p:nvPr>
        </p:nvSpPr>
        <p:spPr>
          <a:xfrm>
            <a:off x="704869" y="3937334"/>
            <a:ext cx="2400300" cy="1263316"/>
          </a:xfrm>
        </p:spPr>
        <p:txBody>
          <a:bodyPr>
            <a:noAutofit/>
          </a:bodyPr>
          <a:lstStyle>
            <a:lvl1pPr>
              <a:defRPr/>
            </a:lvl1pPr>
          </a:lstStyle>
          <a:p>
            <a:pPr lvl="0"/>
            <a:r>
              <a:rPr lang="en-US"/>
              <a:t>Insert text</a:t>
            </a:r>
          </a:p>
          <a:p>
            <a:pPr lvl="1"/>
            <a:r>
              <a:rPr lang="en-US"/>
              <a:t>Second level</a:t>
            </a:r>
          </a:p>
          <a:p>
            <a:pPr lvl="2"/>
            <a:r>
              <a:rPr lang="en-US"/>
              <a:t>Third level</a:t>
            </a:r>
          </a:p>
          <a:p>
            <a:pPr lvl="3"/>
            <a:r>
              <a:rPr lang="en-US"/>
              <a:t>Fourth level</a:t>
            </a:r>
          </a:p>
          <a:p>
            <a:pPr lvl="4"/>
            <a:r>
              <a:rPr lang="en-US"/>
              <a:t>Fifth level</a:t>
            </a:r>
            <a:endParaRPr lang="en-AU"/>
          </a:p>
        </p:txBody>
      </p:sp>
      <p:sp>
        <p:nvSpPr>
          <p:cNvPr id="29" name="Text Placeholder 5">
            <a:extLst>
              <a:ext uri="{FF2B5EF4-FFF2-40B4-BE49-F238E27FC236}">
                <a16:creationId xmlns:a16="http://schemas.microsoft.com/office/drawing/2014/main" id="{040784A9-2C80-4F95-846F-B6321EBA40D1}"/>
              </a:ext>
            </a:extLst>
          </p:cNvPr>
          <p:cNvSpPr>
            <a:spLocks noGrp="1"/>
          </p:cNvSpPr>
          <p:nvPr>
            <p:ph type="body" sz="quarter" idx="29" hasCustomPrompt="1"/>
          </p:nvPr>
        </p:nvSpPr>
        <p:spPr>
          <a:xfrm>
            <a:off x="3466283" y="3937334"/>
            <a:ext cx="2400300" cy="1263316"/>
          </a:xfrm>
        </p:spPr>
        <p:txBody>
          <a:bodyPr>
            <a:noAutofit/>
          </a:bodyPr>
          <a:lstStyle>
            <a:lvl1pPr>
              <a:defRPr/>
            </a:lvl1pPr>
          </a:lstStyle>
          <a:p>
            <a:pPr lvl="0"/>
            <a:r>
              <a:rPr lang="en-US"/>
              <a:t>Insert text</a:t>
            </a:r>
          </a:p>
          <a:p>
            <a:pPr lvl="1"/>
            <a:r>
              <a:rPr lang="en-US"/>
              <a:t>Second level</a:t>
            </a:r>
          </a:p>
          <a:p>
            <a:pPr lvl="2"/>
            <a:r>
              <a:rPr lang="en-US"/>
              <a:t>Third level</a:t>
            </a:r>
          </a:p>
          <a:p>
            <a:pPr lvl="3"/>
            <a:r>
              <a:rPr lang="en-US"/>
              <a:t>Fourth level</a:t>
            </a:r>
          </a:p>
          <a:p>
            <a:pPr lvl="4"/>
            <a:r>
              <a:rPr lang="en-US"/>
              <a:t>Fifth level</a:t>
            </a:r>
            <a:endParaRPr lang="en-AU"/>
          </a:p>
        </p:txBody>
      </p:sp>
      <p:sp>
        <p:nvSpPr>
          <p:cNvPr id="30" name="Text Placeholder 5">
            <a:extLst>
              <a:ext uri="{FF2B5EF4-FFF2-40B4-BE49-F238E27FC236}">
                <a16:creationId xmlns:a16="http://schemas.microsoft.com/office/drawing/2014/main" id="{B4D8F58F-7EAD-44EC-8401-B44C22C25000}"/>
              </a:ext>
            </a:extLst>
          </p:cNvPr>
          <p:cNvSpPr>
            <a:spLocks noGrp="1"/>
          </p:cNvSpPr>
          <p:nvPr>
            <p:ph type="body" sz="quarter" idx="30" hasCustomPrompt="1"/>
          </p:nvPr>
        </p:nvSpPr>
        <p:spPr>
          <a:xfrm>
            <a:off x="6278538" y="3937334"/>
            <a:ext cx="2400300" cy="1263316"/>
          </a:xfrm>
        </p:spPr>
        <p:txBody>
          <a:bodyPr>
            <a:noAutofit/>
          </a:bodyPr>
          <a:lstStyle>
            <a:lvl1pPr>
              <a:defRPr/>
            </a:lvl1pPr>
          </a:lstStyle>
          <a:p>
            <a:pPr lvl="0"/>
            <a:r>
              <a:rPr lang="en-US"/>
              <a:t>Insert text</a:t>
            </a:r>
          </a:p>
          <a:p>
            <a:pPr lvl="1"/>
            <a:r>
              <a:rPr lang="en-US"/>
              <a:t>Second level</a:t>
            </a:r>
          </a:p>
          <a:p>
            <a:pPr lvl="2"/>
            <a:r>
              <a:rPr lang="en-US"/>
              <a:t>Third level</a:t>
            </a:r>
          </a:p>
          <a:p>
            <a:pPr lvl="3"/>
            <a:r>
              <a:rPr lang="en-US"/>
              <a:t>Fourth level</a:t>
            </a:r>
          </a:p>
          <a:p>
            <a:pPr lvl="4"/>
            <a:r>
              <a:rPr lang="en-US"/>
              <a:t>Fifth level</a:t>
            </a:r>
            <a:endParaRPr lang="en-AU"/>
          </a:p>
        </p:txBody>
      </p:sp>
      <p:sp>
        <p:nvSpPr>
          <p:cNvPr id="31" name="Text Placeholder 5">
            <a:extLst>
              <a:ext uri="{FF2B5EF4-FFF2-40B4-BE49-F238E27FC236}">
                <a16:creationId xmlns:a16="http://schemas.microsoft.com/office/drawing/2014/main" id="{46A20ECC-0FDC-4757-8A68-6FD474C20563}"/>
              </a:ext>
            </a:extLst>
          </p:cNvPr>
          <p:cNvSpPr>
            <a:spLocks noGrp="1"/>
          </p:cNvSpPr>
          <p:nvPr>
            <p:ph type="body" sz="quarter" idx="31" hasCustomPrompt="1"/>
          </p:nvPr>
        </p:nvSpPr>
        <p:spPr>
          <a:xfrm>
            <a:off x="9096375" y="3937334"/>
            <a:ext cx="2400300" cy="1263316"/>
          </a:xfrm>
        </p:spPr>
        <p:txBody>
          <a:bodyPr>
            <a:noAutofit/>
          </a:bodyPr>
          <a:lstStyle>
            <a:lvl1pPr>
              <a:defRPr/>
            </a:lvl1pPr>
          </a:lstStyle>
          <a:p>
            <a:pPr lvl="0"/>
            <a:r>
              <a:rPr lang="en-US"/>
              <a:t>Insert text</a:t>
            </a:r>
          </a:p>
          <a:p>
            <a:pPr lvl="1"/>
            <a:r>
              <a:rPr lang="en-US"/>
              <a:t>Second level</a:t>
            </a:r>
          </a:p>
          <a:p>
            <a:pPr lvl="2"/>
            <a:r>
              <a:rPr lang="en-US"/>
              <a:t>Third level</a:t>
            </a:r>
          </a:p>
          <a:p>
            <a:pPr lvl="3"/>
            <a:r>
              <a:rPr lang="en-US"/>
              <a:t>Fourth level</a:t>
            </a:r>
          </a:p>
          <a:p>
            <a:pPr lvl="4"/>
            <a:r>
              <a:rPr lang="en-US"/>
              <a:t>Fifth level</a:t>
            </a:r>
            <a:endParaRPr lang="en-AU"/>
          </a:p>
        </p:txBody>
      </p:sp>
    </p:spTree>
    <p:custDataLst>
      <p:tags r:id="rId1"/>
    </p:custDataLst>
    <p:extLst>
      <p:ext uri="{BB962C8B-B14F-4D97-AF65-F5344CB8AC3E}">
        <p14:creationId xmlns:p14="http://schemas.microsoft.com/office/powerpoint/2010/main" val="91459798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4 column with ico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4FA63D-2279-4229-BA65-FC442433188D}"/>
              </a:ext>
            </a:extLst>
          </p:cNvPr>
          <p:cNvSpPr>
            <a:spLocks noGrp="1"/>
          </p:cNvSpPr>
          <p:nvPr>
            <p:ph type="title" hasCustomPrompt="1"/>
          </p:nvPr>
        </p:nvSpPr>
        <p:spPr/>
        <p:txBody>
          <a:bodyPr/>
          <a:lstStyle/>
          <a:p>
            <a:r>
              <a:rPr lang="en-US"/>
              <a:t>Insert title – 4 columns with icons (primary style)</a:t>
            </a:r>
            <a:endParaRPr lang="en-AU"/>
          </a:p>
        </p:txBody>
      </p:sp>
      <p:sp>
        <p:nvSpPr>
          <p:cNvPr id="4" name="Slide Number Placeholder 3">
            <a:extLst>
              <a:ext uri="{FF2B5EF4-FFF2-40B4-BE49-F238E27FC236}">
                <a16:creationId xmlns:a16="http://schemas.microsoft.com/office/drawing/2014/main" id="{FC8DEAA8-D94E-4E43-9806-F921FF15752F}"/>
              </a:ext>
            </a:extLst>
          </p:cNvPr>
          <p:cNvSpPr>
            <a:spLocks noGrp="1"/>
          </p:cNvSpPr>
          <p:nvPr>
            <p:ph type="sldNum" sz="quarter" idx="11"/>
          </p:nvPr>
        </p:nvSpPr>
        <p:spPr/>
        <p:txBody>
          <a:bodyPr/>
          <a:lstStyle/>
          <a:p>
            <a:fld id="{1E2FE05B-4A3F-4181-99F1-864C7998A1BB}" type="slidenum">
              <a:rPr lang="en-AU" smtClean="0"/>
              <a:pPr/>
              <a:t>‹#›</a:t>
            </a:fld>
            <a:endParaRPr lang="en-AU"/>
          </a:p>
        </p:txBody>
      </p:sp>
      <p:sp>
        <p:nvSpPr>
          <p:cNvPr id="8" name="Text Placeholder 23">
            <a:extLst>
              <a:ext uri="{FF2B5EF4-FFF2-40B4-BE49-F238E27FC236}">
                <a16:creationId xmlns:a16="http://schemas.microsoft.com/office/drawing/2014/main" id="{AD155FE1-6D73-48AF-8481-7EBFCAB2EBB1}"/>
              </a:ext>
            </a:extLst>
          </p:cNvPr>
          <p:cNvSpPr>
            <a:spLocks noGrp="1"/>
          </p:cNvSpPr>
          <p:nvPr>
            <p:ph type="body" sz="quarter" idx="16" hasCustomPrompt="1"/>
          </p:nvPr>
        </p:nvSpPr>
        <p:spPr>
          <a:xfrm>
            <a:off x="695326" y="3429000"/>
            <a:ext cx="2400784" cy="221599"/>
          </a:xfrm>
        </p:spPr>
        <p:txBody>
          <a:bodyPr/>
          <a:lstStyle>
            <a:lvl1pPr>
              <a:lnSpc>
                <a:spcPct val="90000"/>
              </a:lnSpc>
              <a:spcBef>
                <a:spcPts val="0"/>
              </a:spcBef>
              <a:spcAft>
                <a:spcPts val="600"/>
              </a:spcAft>
              <a:defRPr sz="1600">
                <a:solidFill>
                  <a:schemeClr val="accent1"/>
                </a:solidFill>
              </a:defRPr>
            </a:lvl1pPr>
            <a:lvl2pPr marL="0" indent="0">
              <a:buNone/>
              <a:defRPr/>
            </a:lvl2pPr>
          </a:lstStyle>
          <a:p>
            <a:pPr lvl="0"/>
            <a:r>
              <a:rPr lang="en-US"/>
              <a:t>Insert heading</a:t>
            </a:r>
          </a:p>
        </p:txBody>
      </p:sp>
      <p:sp>
        <p:nvSpPr>
          <p:cNvPr id="13" name="Text Placeholder 23">
            <a:extLst>
              <a:ext uri="{FF2B5EF4-FFF2-40B4-BE49-F238E27FC236}">
                <a16:creationId xmlns:a16="http://schemas.microsoft.com/office/drawing/2014/main" id="{1D66A8C5-BA70-4DE7-9A54-94D8907F655C}"/>
              </a:ext>
            </a:extLst>
          </p:cNvPr>
          <p:cNvSpPr>
            <a:spLocks noGrp="1"/>
          </p:cNvSpPr>
          <p:nvPr>
            <p:ph type="body" sz="quarter" idx="18" hasCustomPrompt="1"/>
          </p:nvPr>
        </p:nvSpPr>
        <p:spPr>
          <a:xfrm>
            <a:off x="3463926" y="3429000"/>
            <a:ext cx="2400784" cy="221599"/>
          </a:xfrm>
        </p:spPr>
        <p:txBody>
          <a:bodyPr/>
          <a:lstStyle>
            <a:lvl1pPr>
              <a:lnSpc>
                <a:spcPct val="90000"/>
              </a:lnSpc>
              <a:spcBef>
                <a:spcPts val="0"/>
              </a:spcBef>
              <a:spcAft>
                <a:spcPts val="600"/>
              </a:spcAft>
              <a:defRPr sz="1600">
                <a:solidFill>
                  <a:schemeClr val="accent1"/>
                </a:solidFill>
              </a:defRPr>
            </a:lvl1pPr>
            <a:lvl2pPr marL="0" indent="0">
              <a:buNone/>
              <a:defRPr/>
            </a:lvl2pPr>
          </a:lstStyle>
          <a:p>
            <a:pPr lvl="0"/>
            <a:r>
              <a:rPr lang="en-US"/>
              <a:t>Insert heading</a:t>
            </a:r>
          </a:p>
        </p:txBody>
      </p:sp>
      <p:sp>
        <p:nvSpPr>
          <p:cNvPr id="16" name="Text Placeholder 23">
            <a:extLst>
              <a:ext uri="{FF2B5EF4-FFF2-40B4-BE49-F238E27FC236}">
                <a16:creationId xmlns:a16="http://schemas.microsoft.com/office/drawing/2014/main" id="{7B8DD5AA-8BFB-4F2A-9B26-45C4C682944E}"/>
              </a:ext>
            </a:extLst>
          </p:cNvPr>
          <p:cNvSpPr>
            <a:spLocks noGrp="1"/>
          </p:cNvSpPr>
          <p:nvPr>
            <p:ph type="body" sz="quarter" idx="21" hasCustomPrompt="1"/>
          </p:nvPr>
        </p:nvSpPr>
        <p:spPr>
          <a:xfrm>
            <a:off x="6278538" y="3429000"/>
            <a:ext cx="2400784" cy="221599"/>
          </a:xfrm>
        </p:spPr>
        <p:txBody>
          <a:bodyPr/>
          <a:lstStyle>
            <a:lvl1pPr>
              <a:lnSpc>
                <a:spcPct val="90000"/>
              </a:lnSpc>
              <a:spcBef>
                <a:spcPts val="0"/>
              </a:spcBef>
              <a:spcAft>
                <a:spcPts val="600"/>
              </a:spcAft>
              <a:defRPr sz="1600">
                <a:solidFill>
                  <a:schemeClr val="accent1"/>
                </a:solidFill>
              </a:defRPr>
            </a:lvl1pPr>
            <a:lvl2pPr marL="0" indent="0">
              <a:buNone/>
              <a:defRPr/>
            </a:lvl2pPr>
          </a:lstStyle>
          <a:p>
            <a:pPr lvl="0"/>
            <a:r>
              <a:rPr lang="en-US"/>
              <a:t>Insert heading</a:t>
            </a:r>
          </a:p>
        </p:txBody>
      </p:sp>
      <p:sp>
        <p:nvSpPr>
          <p:cNvPr id="19" name="Text Placeholder 23">
            <a:extLst>
              <a:ext uri="{FF2B5EF4-FFF2-40B4-BE49-F238E27FC236}">
                <a16:creationId xmlns:a16="http://schemas.microsoft.com/office/drawing/2014/main" id="{F9B5ED8F-AF13-4AF6-9CD6-15A1690307C7}"/>
              </a:ext>
            </a:extLst>
          </p:cNvPr>
          <p:cNvSpPr>
            <a:spLocks noGrp="1"/>
          </p:cNvSpPr>
          <p:nvPr>
            <p:ph type="body" sz="quarter" idx="24" hasCustomPrompt="1"/>
          </p:nvPr>
        </p:nvSpPr>
        <p:spPr>
          <a:xfrm>
            <a:off x="9093817" y="3429000"/>
            <a:ext cx="2400784" cy="221599"/>
          </a:xfrm>
        </p:spPr>
        <p:txBody>
          <a:bodyPr/>
          <a:lstStyle>
            <a:lvl1pPr>
              <a:lnSpc>
                <a:spcPct val="90000"/>
              </a:lnSpc>
              <a:spcBef>
                <a:spcPts val="0"/>
              </a:spcBef>
              <a:spcAft>
                <a:spcPts val="600"/>
              </a:spcAft>
              <a:defRPr sz="1600">
                <a:solidFill>
                  <a:schemeClr val="accent1"/>
                </a:solidFill>
              </a:defRPr>
            </a:lvl1pPr>
            <a:lvl2pPr marL="0" indent="0">
              <a:buNone/>
              <a:defRPr/>
            </a:lvl2pPr>
          </a:lstStyle>
          <a:p>
            <a:pPr lvl="0"/>
            <a:r>
              <a:rPr lang="en-US"/>
              <a:t>Insert heading</a:t>
            </a:r>
          </a:p>
        </p:txBody>
      </p:sp>
      <p:sp>
        <p:nvSpPr>
          <p:cNvPr id="22" name="Picture Placeholder 15">
            <a:extLst>
              <a:ext uri="{FF2B5EF4-FFF2-40B4-BE49-F238E27FC236}">
                <a16:creationId xmlns:a16="http://schemas.microsoft.com/office/drawing/2014/main" id="{7BB4D631-7FED-4D1D-816F-26112F391E1B}"/>
              </a:ext>
            </a:extLst>
          </p:cNvPr>
          <p:cNvSpPr>
            <a:spLocks noGrp="1"/>
          </p:cNvSpPr>
          <p:nvPr>
            <p:ph type="pic" sz="quarter" idx="12" hasCustomPrompt="1"/>
          </p:nvPr>
        </p:nvSpPr>
        <p:spPr>
          <a:xfrm>
            <a:off x="695324" y="2252819"/>
            <a:ext cx="917575" cy="917575"/>
          </a:xfrm>
        </p:spPr>
        <p:txBody>
          <a:bodyPr>
            <a:noAutofit/>
          </a:bodyPr>
          <a:lstStyle>
            <a:lvl1pPr>
              <a:defRPr/>
            </a:lvl1pPr>
          </a:lstStyle>
          <a:p>
            <a:r>
              <a:rPr lang="en-AU"/>
              <a:t>Insert blue icon</a:t>
            </a:r>
          </a:p>
        </p:txBody>
      </p:sp>
      <p:sp>
        <p:nvSpPr>
          <p:cNvPr id="23" name="Picture Placeholder 15">
            <a:extLst>
              <a:ext uri="{FF2B5EF4-FFF2-40B4-BE49-F238E27FC236}">
                <a16:creationId xmlns:a16="http://schemas.microsoft.com/office/drawing/2014/main" id="{BAE7DB3F-D25D-48B7-9818-B9A6A18A50D3}"/>
              </a:ext>
            </a:extLst>
          </p:cNvPr>
          <p:cNvSpPr>
            <a:spLocks noGrp="1"/>
          </p:cNvSpPr>
          <p:nvPr>
            <p:ph type="pic" sz="quarter" idx="26" hasCustomPrompt="1"/>
          </p:nvPr>
        </p:nvSpPr>
        <p:spPr>
          <a:xfrm>
            <a:off x="3463257" y="2252819"/>
            <a:ext cx="917575" cy="917575"/>
          </a:xfrm>
        </p:spPr>
        <p:txBody>
          <a:bodyPr>
            <a:noAutofit/>
          </a:bodyPr>
          <a:lstStyle>
            <a:lvl1pPr>
              <a:defRPr/>
            </a:lvl1pPr>
          </a:lstStyle>
          <a:p>
            <a:r>
              <a:rPr lang="en-AU"/>
              <a:t>Insert blue icon</a:t>
            </a:r>
          </a:p>
        </p:txBody>
      </p:sp>
      <p:sp>
        <p:nvSpPr>
          <p:cNvPr id="24" name="Picture Placeholder 15">
            <a:extLst>
              <a:ext uri="{FF2B5EF4-FFF2-40B4-BE49-F238E27FC236}">
                <a16:creationId xmlns:a16="http://schemas.microsoft.com/office/drawing/2014/main" id="{4B5B671D-52F2-49AD-A794-13B4A605B470}"/>
              </a:ext>
            </a:extLst>
          </p:cNvPr>
          <p:cNvSpPr>
            <a:spLocks noGrp="1"/>
          </p:cNvSpPr>
          <p:nvPr>
            <p:ph type="pic" sz="quarter" idx="27" hasCustomPrompt="1"/>
          </p:nvPr>
        </p:nvSpPr>
        <p:spPr>
          <a:xfrm>
            <a:off x="6278537" y="2252819"/>
            <a:ext cx="917575" cy="917575"/>
          </a:xfrm>
        </p:spPr>
        <p:txBody>
          <a:bodyPr>
            <a:noAutofit/>
          </a:bodyPr>
          <a:lstStyle>
            <a:lvl1pPr>
              <a:defRPr/>
            </a:lvl1pPr>
          </a:lstStyle>
          <a:p>
            <a:r>
              <a:rPr lang="en-AU"/>
              <a:t>Insert blue icon</a:t>
            </a:r>
          </a:p>
        </p:txBody>
      </p:sp>
      <p:sp>
        <p:nvSpPr>
          <p:cNvPr id="25" name="Picture Placeholder 15">
            <a:extLst>
              <a:ext uri="{FF2B5EF4-FFF2-40B4-BE49-F238E27FC236}">
                <a16:creationId xmlns:a16="http://schemas.microsoft.com/office/drawing/2014/main" id="{B5953552-11B0-4B2F-8789-228B512F1BB8}"/>
              </a:ext>
            </a:extLst>
          </p:cNvPr>
          <p:cNvSpPr>
            <a:spLocks noGrp="1"/>
          </p:cNvSpPr>
          <p:nvPr>
            <p:ph type="pic" sz="quarter" idx="28" hasCustomPrompt="1"/>
          </p:nvPr>
        </p:nvSpPr>
        <p:spPr>
          <a:xfrm>
            <a:off x="9046470" y="2252819"/>
            <a:ext cx="917575" cy="917575"/>
          </a:xfrm>
        </p:spPr>
        <p:txBody>
          <a:bodyPr>
            <a:noAutofit/>
          </a:bodyPr>
          <a:lstStyle>
            <a:lvl1pPr>
              <a:defRPr/>
            </a:lvl1pPr>
          </a:lstStyle>
          <a:p>
            <a:r>
              <a:rPr lang="en-AU"/>
              <a:t>Insert blue icon</a:t>
            </a:r>
          </a:p>
        </p:txBody>
      </p:sp>
      <p:sp>
        <p:nvSpPr>
          <p:cNvPr id="26" name="Text Placeholder 5">
            <a:extLst>
              <a:ext uri="{FF2B5EF4-FFF2-40B4-BE49-F238E27FC236}">
                <a16:creationId xmlns:a16="http://schemas.microsoft.com/office/drawing/2014/main" id="{4168E122-A1FB-4DA7-A0E5-84A7DF422A0E}"/>
              </a:ext>
            </a:extLst>
          </p:cNvPr>
          <p:cNvSpPr>
            <a:spLocks noGrp="1"/>
          </p:cNvSpPr>
          <p:nvPr>
            <p:ph type="body" sz="quarter" idx="29" hasCustomPrompt="1"/>
          </p:nvPr>
        </p:nvSpPr>
        <p:spPr>
          <a:xfrm>
            <a:off x="704869" y="3937334"/>
            <a:ext cx="2400300" cy="1263316"/>
          </a:xfrm>
        </p:spPr>
        <p:txBody>
          <a:bodyPr>
            <a:noAutofit/>
          </a:bodyPr>
          <a:lstStyle>
            <a:lvl1pPr>
              <a:defRPr/>
            </a:lvl1pPr>
          </a:lstStyle>
          <a:p>
            <a:pPr lvl="0"/>
            <a:r>
              <a:rPr lang="en-US"/>
              <a:t>Insert text</a:t>
            </a:r>
          </a:p>
          <a:p>
            <a:pPr lvl="1"/>
            <a:r>
              <a:rPr lang="en-US"/>
              <a:t>Second level</a:t>
            </a:r>
          </a:p>
          <a:p>
            <a:pPr lvl="2"/>
            <a:r>
              <a:rPr lang="en-US"/>
              <a:t>Third level</a:t>
            </a:r>
          </a:p>
          <a:p>
            <a:pPr lvl="3"/>
            <a:r>
              <a:rPr lang="en-US"/>
              <a:t>Fourth level</a:t>
            </a:r>
          </a:p>
          <a:p>
            <a:pPr lvl="4"/>
            <a:r>
              <a:rPr lang="en-US"/>
              <a:t>Fifth level</a:t>
            </a:r>
            <a:endParaRPr lang="en-AU"/>
          </a:p>
        </p:txBody>
      </p:sp>
      <p:sp>
        <p:nvSpPr>
          <p:cNvPr id="27" name="Text Placeholder 5">
            <a:extLst>
              <a:ext uri="{FF2B5EF4-FFF2-40B4-BE49-F238E27FC236}">
                <a16:creationId xmlns:a16="http://schemas.microsoft.com/office/drawing/2014/main" id="{F933A1FA-6735-4EE4-84D7-7266AA187AD9}"/>
              </a:ext>
            </a:extLst>
          </p:cNvPr>
          <p:cNvSpPr>
            <a:spLocks noGrp="1"/>
          </p:cNvSpPr>
          <p:nvPr>
            <p:ph type="body" sz="quarter" idx="30" hasCustomPrompt="1"/>
          </p:nvPr>
        </p:nvSpPr>
        <p:spPr>
          <a:xfrm>
            <a:off x="3466283" y="3937334"/>
            <a:ext cx="2400300" cy="1263316"/>
          </a:xfrm>
        </p:spPr>
        <p:txBody>
          <a:bodyPr>
            <a:noAutofit/>
          </a:bodyPr>
          <a:lstStyle>
            <a:lvl1pPr>
              <a:defRPr/>
            </a:lvl1pPr>
          </a:lstStyle>
          <a:p>
            <a:pPr lvl="0"/>
            <a:r>
              <a:rPr lang="en-US"/>
              <a:t>Insert text</a:t>
            </a:r>
          </a:p>
          <a:p>
            <a:pPr lvl="1"/>
            <a:r>
              <a:rPr lang="en-US"/>
              <a:t>Second level</a:t>
            </a:r>
          </a:p>
          <a:p>
            <a:pPr lvl="2"/>
            <a:r>
              <a:rPr lang="en-US"/>
              <a:t>Third level</a:t>
            </a:r>
          </a:p>
          <a:p>
            <a:pPr lvl="3"/>
            <a:r>
              <a:rPr lang="en-US"/>
              <a:t>Fourth level</a:t>
            </a:r>
          </a:p>
          <a:p>
            <a:pPr lvl="4"/>
            <a:r>
              <a:rPr lang="en-US"/>
              <a:t>Fifth level</a:t>
            </a:r>
            <a:endParaRPr lang="en-AU"/>
          </a:p>
        </p:txBody>
      </p:sp>
      <p:sp>
        <p:nvSpPr>
          <p:cNvPr id="28" name="Text Placeholder 5">
            <a:extLst>
              <a:ext uri="{FF2B5EF4-FFF2-40B4-BE49-F238E27FC236}">
                <a16:creationId xmlns:a16="http://schemas.microsoft.com/office/drawing/2014/main" id="{372C53CF-F1B6-40EB-BBE8-619501B6F94D}"/>
              </a:ext>
            </a:extLst>
          </p:cNvPr>
          <p:cNvSpPr>
            <a:spLocks noGrp="1"/>
          </p:cNvSpPr>
          <p:nvPr>
            <p:ph type="body" sz="quarter" idx="31" hasCustomPrompt="1"/>
          </p:nvPr>
        </p:nvSpPr>
        <p:spPr>
          <a:xfrm>
            <a:off x="6278538" y="3937334"/>
            <a:ext cx="2400300" cy="1263316"/>
          </a:xfrm>
        </p:spPr>
        <p:txBody>
          <a:bodyPr>
            <a:noAutofit/>
          </a:bodyPr>
          <a:lstStyle>
            <a:lvl1pPr>
              <a:defRPr/>
            </a:lvl1pPr>
          </a:lstStyle>
          <a:p>
            <a:pPr lvl="0"/>
            <a:r>
              <a:rPr lang="en-US"/>
              <a:t>Insert text</a:t>
            </a:r>
          </a:p>
          <a:p>
            <a:pPr lvl="1"/>
            <a:r>
              <a:rPr lang="en-US"/>
              <a:t>Second level</a:t>
            </a:r>
          </a:p>
          <a:p>
            <a:pPr lvl="2"/>
            <a:r>
              <a:rPr lang="en-US"/>
              <a:t>Third level</a:t>
            </a:r>
          </a:p>
          <a:p>
            <a:pPr lvl="3"/>
            <a:r>
              <a:rPr lang="en-US"/>
              <a:t>Fourth level</a:t>
            </a:r>
          </a:p>
          <a:p>
            <a:pPr lvl="4"/>
            <a:r>
              <a:rPr lang="en-US"/>
              <a:t>Fifth level</a:t>
            </a:r>
            <a:endParaRPr lang="en-AU"/>
          </a:p>
        </p:txBody>
      </p:sp>
      <p:sp>
        <p:nvSpPr>
          <p:cNvPr id="29" name="Text Placeholder 5">
            <a:extLst>
              <a:ext uri="{FF2B5EF4-FFF2-40B4-BE49-F238E27FC236}">
                <a16:creationId xmlns:a16="http://schemas.microsoft.com/office/drawing/2014/main" id="{50A36F27-EC29-4DC1-BD57-0BA37E17B4A6}"/>
              </a:ext>
            </a:extLst>
          </p:cNvPr>
          <p:cNvSpPr>
            <a:spLocks noGrp="1"/>
          </p:cNvSpPr>
          <p:nvPr>
            <p:ph type="body" sz="quarter" idx="32" hasCustomPrompt="1"/>
          </p:nvPr>
        </p:nvSpPr>
        <p:spPr>
          <a:xfrm>
            <a:off x="9096375" y="3937334"/>
            <a:ext cx="2400300" cy="1263316"/>
          </a:xfrm>
        </p:spPr>
        <p:txBody>
          <a:bodyPr>
            <a:noAutofit/>
          </a:bodyPr>
          <a:lstStyle>
            <a:lvl1pPr>
              <a:defRPr/>
            </a:lvl1pPr>
          </a:lstStyle>
          <a:p>
            <a:pPr lvl="0"/>
            <a:r>
              <a:rPr lang="en-US"/>
              <a:t>Insert text</a:t>
            </a:r>
          </a:p>
          <a:p>
            <a:pPr lvl="1"/>
            <a:r>
              <a:rPr lang="en-US"/>
              <a:t>Second level</a:t>
            </a:r>
          </a:p>
          <a:p>
            <a:pPr lvl="2"/>
            <a:r>
              <a:rPr lang="en-US"/>
              <a:t>Third level</a:t>
            </a:r>
          </a:p>
          <a:p>
            <a:pPr lvl="3"/>
            <a:r>
              <a:rPr lang="en-US"/>
              <a:t>Fourth level</a:t>
            </a:r>
          </a:p>
          <a:p>
            <a:pPr lvl="4"/>
            <a:r>
              <a:rPr lang="en-US"/>
              <a:t>Fifth level</a:t>
            </a:r>
            <a:endParaRPr lang="en-AU"/>
          </a:p>
        </p:txBody>
      </p:sp>
    </p:spTree>
    <p:custDataLst>
      <p:tags r:id="rId1"/>
    </p:custDataLst>
    <p:extLst>
      <p:ext uri="{BB962C8B-B14F-4D97-AF65-F5344CB8AC3E}">
        <p14:creationId xmlns:p14="http://schemas.microsoft.com/office/powerpoint/2010/main" val="137146432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4 column_Blue highlight">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1C25DAD-BAFB-4719-850B-440E4CAD94C9}"/>
              </a:ext>
            </a:extLst>
          </p:cNvPr>
          <p:cNvSpPr>
            <a:spLocks noGrp="1"/>
          </p:cNvSpPr>
          <p:nvPr>
            <p:ph type="sldNum" sz="quarter" idx="11"/>
          </p:nvPr>
        </p:nvSpPr>
        <p:spPr/>
        <p:txBody>
          <a:bodyPr/>
          <a:lstStyle/>
          <a:p>
            <a:fld id="{1E2FE05B-4A3F-4181-99F1-864C7998A1BB}" type="slidenum">
              <a:rPr lang="en-AU" smtClean="0"/>
              <a:pPr/>
              <a:t>‹#›</a:t>
            </a:fld>
            <a:endParaRPr lang="en-AU"/>
          </a:p>
        </p:txBody>
      </p:sp>
      <p:sp>
        <p:nvSpPr>
          <p:cNvPr id="9" name="Content Placeholder 4">
            <a:extLst>
              <a:ext uri="{FF2B5EF4-FFF2-40B4-BE49-F238E27FC236}">
                <a16:creationId xmlns:a16="http://schemas.microsoft.com/office/drawing/2014/main" id="{244486F6-0538-4E74-B8D2-3111102B9B9E}"/>
              </a:ext>
            </a:extLst>
          </p:cNvPr>
          <p:cNvSpPr txBox="1">
            <a:spLocks/>
          </p:cNvSpPr>
          <p:nvPr userDrawn="1"/>
        </p:nvSpPr>
        <p:spPr>
          <a:xfrm>
            <a:off x="3004457" y="-1"/>
            <a:ext cx="8852582" cy="5768975"/>
          </a:xfrm>
          <a:prstGeom prst="rect">
            <a:avLst/>
          </a:prstGeom>
          <a:solidFill>
            <a:schemeClr val="bg2"/>
          </a:solidFill>
        </p:spPr>
        <p:txBody>
          <a:bodyPr vert="horz" lIns="180000" tIns="1620000" rIns="180000" bIns="180000" rtlCol="0">
            <a:normAutofit/>
          </a:bodyPr>
          <a:lstStyle>
            <a:lvl1pPr marL="0" indent="0" algn="l" defTabSz="914400" rtl="0" eaLnBrk="1" latinLnBrk="0" hangingPunct="1">
              <a:lnSpc>
                <a:spcPct val="100000"/>
              </a:lnSpc>
              <a:spcBef>
                <a:spcPts val="1000"/>
              </a:spcBef>
              <a:buFontTx/>
              <a:buNone/>
              <a:defRPr sz="1400" kern="1200">
                <a:solidFill>
                  <a:schemeClr val="tx1">
                    <a:lumMod val="75000"/>
                    <a:lumOff val="25000"/>
                  </a:schemeClr>
                </a:solidFill>
                <a:latin typeface="+mn-lt"/>
                <a:ea typeface="+mn-ea"/>
                <a:cs typeface="+mn-cs"/>
              </a:defRPr>
            </a:lvl1pPr>
            <a:lvl2pPr marL="180000" indent="-180000" algn="l" defTabSz="914400" rtl="0" eaLnBrk="1" latinLnBrk="0" hangingPunct="1">
              <a:lnSpc>
                <a:spcPct val="90000"/>
              </a:lnSpc>
              <a:spcBef>
                <a:spcPts val="1200"/>
              </a:spcBef>
              <a:buFont typeface="Arial" panose="020B0604020202020204" pitchFamily="34" charset="0"/>
              <a:buChar char="•"/>
              <a:defRPr sz="1400" kern="1200">
                <a:solidFill>
                  <a:schemeClr val="tx1">
                    <a:lumMod val="75000"/>
                    <a:lumOff val="25000"/>
                  </a:schemeClr>
                </a:solidFill>
                <a:latin typeface="+mn-lt"/>
                <a:ea typeface="+mn-ea"/>
                <a:cs typeface="+mn-cs"/>
              </a:defRPr>
            </a:lvl2pPr>
            <a:lvl3pPr marL="468000" indent="0" algn="l" defTabSz="914400" rtl="0" eaLnBrk="1" latinLnBrk="0" hangingPunct="1">
              <a:lnSpc>
                <a:spcPct val="90000"/>
              </a:lnSpc>
              <a:spcBef>
                <a:spcPts val="900"/>
              </a:spcBef>
              <a:buFontTx/>
              <a:buNone/>
              <a:defRPr sz="1100" kern="1200">
                <a:solidFill>
                  <a:schemeClr val="tx1">
                    <a:lumMod val="75000"/>
                    <a:lumOff val="25000"/>
                  </a:schemeClr>
                </a:solidFill>
                <a:latin typeface="+mn-lt"/>
                <a:ea typeface="+mn-ea"/>
                <a:cs typeface="+mn-cs"/>
              </a:defRPr>
            </a:lvl3pPr>
            <a:lvl4pPr marL="1152000" indent="-180000" algn="l" defTabSz="914400" rtl="0" eaLnBrk="1" latinLnBrk="0" hangingPunct="1">
              <a:lnSpc>
                <a:spcPct val="90000"/>
              </a:lnSpc>
              <a:spcBef>
                <a:spcPts val="600"/>
              </a:spcBef>
              <a:buFont typeface="Courier New" panose="02070309020205020404" pitchFamily="49" charset="0"/>
              <a:buChar char="o"/>
              <a:defRPr sz="1100" kern="1200">
                <a:solidFill>
                  <a:schemeClr val="tx1">
                    <a:lumMod val="75000"/>
                    <a:lumOff val="25000"/>
                  </a:schemeClr>
                </a:solidFill>
                <a:latin typeface="+mn-lt"/>
                <a:ea typeface="+mn-ea"/>
                <a:cs typeface="+mn-cs"/>
              </a:defRPr>
            </a:lvl4pPr>
            <a:lvl5pPr marL="1512000" indent="-180000" algn="l" defTabSz="914400" rtl="0" eaLnBrk="1" latinLnBrk="0" hangingPunct="1">
              <a:lnSpc>
                <a:spcPct val="90000"/>
              </a:lnSpc>
              <a:spcBef>
                <a:spcPts val="500"/>
              </a:spcBef>
              <a:buFont typeface="Calibri" panose="020F0502020204030204" pitchFamily="34" charset="0"/>
              <a:buChar char="―"/>
              <a:defRPr sz="11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AU">
              <a:solidFill>
                <a:schemeClr val="tx1"/>
              </a:solidFill>
            </a:endParaRPr>
          </a:p>
        </p:txBody>
      </p:sp>
      <p:sp>
        <p:nvSpPr>
          <p:cNvPr id="12" name="Content Placeholder 4">
            <a:extLst>
              <a:ext uri="{FF2B5EF4-FFF2-40B4-BE49-F238E27FC236}">
                <a16:creationId xmlns:a16="http://schemas.microsoft.com/office/drawing/2014/main" id="{1E368D40-3650-4CEB-9ED2-1F3034DBF625}"/>
              </a:ext>
            </a:extLst>
          </p:cNvPr>
          <p:cNvSpPr txBox="1">
            <a:spLocks/>
          </p:cNvSpPr>
          <p:nvPr userDrawn="1"/>
        </p:nvSpPr>
        <p:spPr>
          <a:xfrm>
            <a:off x="-27252" y="0"/>
            <a:ext cx="2916000" cy="5768975"/>
          </a:xfrm>
          <a:prstGeom prst="rect">
            <a:avLst/>
          </a:prstGeom>
          <a:solidFill>
            <a:schemeClr val="accent1"/>
          </a:solidFill>
          <a:ln>
            <a:noFill/>
          </a:ln>
        </p:spPr>
        <p:txBody>
          <a:bodyPr vert="horz" lIns="360000" tIns="540000" rIns="180000" bIns="540000" rtlCol="0" anchor="t" anchorCtr="0">
            <a:normAutofit/>
          </a:bodyPr>
          <a:lstStyle>
            <a:lvl1pPr marL="0" indent="0" algn="l" defTabSz="914400" rtl="0" eaLnBrk="1" latinLnBrk="0" hangingPunct="1">
              <a:lnSpc>
                <a:spcPct val="100000"/>
              </a:lnSpc>
              <a:spcBef>
                <a:spcPts val="1000"/>
              </a:spcBef>
              <a:buFontTx/>
              <a:buNone/>
              <a:defRPr sz="1400" kern="1200">
                <a:solidFill>
                  <a:schemeClr val="tx1">
                    <a:lumMod val="75000"/>
                    <a:lumOff val="25000"/>
                  </a:schemeClr>
                </a:solidFill>
                <a:latin typeface="+mn-lt"/>
                <a:ea typeface="+mn-ea"/>
                <a:cs typeface="+mn-cs"/>
              </a:defRPr>
            </a:lvl1pPr>
            <a:lvl2pPr marL="180000" indent="-180000" algn="l" defTabSz="914400" rtl="0" eaLnBrk="1" latinLnBrk="0" hangingPunct="1">
              <a:lnSpc>
                <a:spcPct val="90000"/>
              </a:lnSpc>
              <a:spcBef>
                <a:spcPts val="1200"/>
              </a:spcBef>
              <a:buFont typeface="Arial" panose="020B0604020202020204" pitchFamily="34" charset="0"/>
              <a:buChar char="•"/>
              <a:defRPr sz="1400" kern="1200">
                <a:solidFill>
                  <a:schemeClr val="tx1">
                    <a:lumMod val="75000"/>
                    <a:lumOff val="25000"/>
                  </a:schemeClr>
                </a:solidFill>
                <a:latin typeface="+mn-lt"/>
                <a:ea typeface="+mn-ea"/>
                <a:cs typeface="+mn-cs"/>
              </a:defRPr>
            </a:lvl2pPr>
            <a:lvl3pPr marL="468000" indent="0" algn="l" defTabSz="914400" rtl="0" eaLnBrk="1" latinLnBrk="0" hangingPunct="1">
              <a:lnSpc>
                <a:spcPct val="90000"/>
              </a:lnSpc>
              <a:spcBef>
                <a:spcPts val="900"/>
              </a:spcBef>
              <a:buFontTx/>
              <a:buNone/>
              <a:defRPr sz="1100" kern="1200">
                <a:solidFill>
                  <a:schemeClr val="tx1">
                    <a:lumMod val="75000"/>
                    <a:lumOff val="25000"/>
                  </a:schemeClr>
                </a:solidFill>
                <a:latin typeface="+mn-lt"/>
                <a:ea typeface="+mn-ea"/>
                <a:cs typeface="+mn-cs"/>
              </a:defRPr>
            </a:lvl3pPr>
            <a:lvl4pPr marL="1152000" indent="-180000" algn="l" defTabSz="914400" rtl="0" eaLnBrk="1" latinLnBrk="0" hangingPunct="1">
              <a:lnSpc>
                <a:spcPct val="90000"/>
              </a:lnSpc>
              <a:spcBef>
                <a:spcPts val="600"/>
              </a:spcBef>
              <a:buFont typeface="Courier New" panose="02070309020205020404" pitchFamily="49" charset="0"/>
              <a:buChar char="o"/>
              <a:defRPr sz="1100" kern="1200">
                <a:solidFill>
                  <a:schemeClr val="tx1">
                    <a:lumMod val="75000"/>
                    <a:lumOff val="25000"/>
                  </a:schemeClr>
                </a:solidFill>
                <a:latin typeface="+mn-lt"/>
                <a:ea typeface="+mn-ea"/>
                <a:cs typeface="+mn-cs"/>
              </a:defRPr>
            </a:lvl4pPr>
            <a:lvl5pPr marL="1512000" indent="-180000" algn="l" defTabSz="914400" rtl="0" eaLnBrk="1" latinLnBrk="0" hangingPunct="1">
              <a:lnSpc>
                <a:spcPct val="90000"/>
              </a:lnSpc>
              <a:spcBef>
                <a:spcPts val="500"/>
              </a:spcBef>
              <a:buFont typeface="Calibri" panose="020F0502020204030204" pitchFamily="34" charset="0"/>
              <a:buChar char="―"/>
              <a:defRPr sz="11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AU" sz="2800">
              <a:solidFill>
                <a:schemeClr val="bg1"/>
              </a:solidFill>
            </a:endParaRPr>
          </a:p>
        </p:txBody>
      </p:sp>
      <p:sp>
        <p:nvSpPr>
          <p:cNvPr id="14" name="Text Placeholder 13">
            <a:extLst>
              <a:ext uri="{FF2B5EF4-FFF2-40B4-BE49-F238E27FC236}">
                <a16:creationId xmlns:a16="http://schemas.microsoft.com/office/drawing/2014/main" id="{B86DC67D-72B4-4484-8E58-D928C146A767}"/>
              </a:ext>
            </a:extLst>
          </p:cNvPr>
          <p:cNvSpPr>
            <a:spLocks noGrp="1"/>
          </p:cNvSpPr>
          <p:nvPr>
            <p:ph type="body" sz="quarter" idx="12" hasCustomPrompt="1"/>
          </p:nvPr>
        </p:nvSpPr>
        <p:spPr>
          <a:xfrm>
            <a:off x="334963" y="549274"/>
            <a:ext cx="2167605" cy="430887"/>
          </a:xfrm>
        </p:spPr>
        <p:txBody>
          <a:bodyPr/>
          <a:lstStyle>
            <a:lvl1pPr>
              <a:defRPr sz="2800">
                <a:solidFill>
                  <a:schemeClr val="bg1"/>
                </a:solidFill>
              </a:defRPr>
            </a:lvl1pPr>
          </a:lstStyle>
          <a:p>
            <a:pPr lvl="0"/>
            <a:r>
              <a:rPr lang="en-US"/>
              <a:t>Insert heading</a:t>
            </a:r>
          </a:p>
        </p:txBody>
      </p:sp>
      <p:sp>
        <p:nvSpPr>
          <p:cNvPr id="16" name="Content Placeholder 15">
            <a:extLst>
              <a:ext uri="{FF2B5EF4-FFF2-40B4-BE49-F238E27FC236}">
                <a16:creationId xmlns:a16="http://schemas.microsoft.com/office/drawing/2014/main" id="{5295B7BC-2258-425D-A8A4-D2398CAEAAE9}"/>
              </a:ext>
            </a:extLst>
          </p:cNvPr>
          <p:cNvSpPr>
            <a:spLocks noGrp="1"/>
          </p:cNvSpPr>
          <p:nvPr>
            <p:ph sz="quarter" idx="13"/>
          </p:nvPr>
        </p:nvSpPr>
        <p:spPr>
          <a:xfrm>
            <a:off x="3253345" y="1628775"/>
            <a:ext cx="2592000" cy="35274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19" name="Content Placeholder 15">
            <a:extLst>
              <a:ext uri="{FF2B5EF4-FFF2-40B4-BE49-F238E27FC236}">
                <a16:creationId xmlns:a16="http://schemas.microsoft.com/office/drawing/2014/main" id="{C02A4B8C-FCCD-428A-93BC-013EC7F66E94}"/>
              </a:ext>
            </a:extLst>
          </p:cNvPr>
          <p:cNvSpPr>
            <a:spLocks noGrp="1"/>
          </p:cNvSpPr>
          <p:nvPr>
            <p:ph sz="quarter" idx="14"/>
          </p:nvPr>
        </p:nvSpPr>
        <p:spPr>
          <a:xfrm>
            <a:off x="6073855" y="1628774"/>
            <a:ext cx="2592000" cy="35274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20" name="Content Placeholder 15">
            <a:extLst>
              <a:ext uri="{FF2B5EF4-FFF2-40B4-BE49-F238E27FC236}">
                <a16:creationId xmlns:a16="http://schemas.microsoft.com/office/drawing/2014/main" id="{3CFC7D9F-1779-43E8-9296-7F87DDB4B372}"/>
              </a:ext>
            </a:extLst>
          </p:cNvPr>
          <p:cNvSpPr>
            <a:spLocks noGrp="1"/>
          </p:cNvSpPr>
          <p:nvPr>
            <p:ph sz="quarter" idx="15"/>
          </p:nvPr>
        </p:nvSpPr>
        <p:spPr>
          <a:xfrm>
            <a:off x="8894364" y="1628775"/>
            <a:ext cx="2592000" cy="35274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Tree>
    <p:custDataLst>
      <p:tags r:id="rId1"/>
    </p:custDataLst>
    <p:extLst>
      <p:ext uri="{BB962C8B-B14F-4D97-AF65-F5344CB8AC3E}">
        <p14:creationId xmlns:p14="http://schemas.microsoft.com/office/powerpoint/2010/main" val="31671260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4 column_Gradient">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1C25DAD-BAFB-4719-850B-440E4CAD94C9}"/>
              </a:ext>
            </a:extLst>
          </p:cNvPr>
          <p:cNvSpPr>
            <a:spLocks noGrp="1"/>
          </p:cNvSpPr>
          <p:nvPr>
            <p:ph type="sldNum" sz="quarter" idx="11"/>
          </p:nvPr>
        </p:nvSpPr>
        <p:spPr/>
        <p:txBody>
          <a:bodyPr/>
          <a:lstStyle/>
          <a:p>
            <a:fld id="{1E2FE05B-4A3F-4181-99F1-864C7998A1BB}" type="slidenum">
              <a:rPr lang="en-AU" smtClean="0"/>
              <a:pPr/>
              <a:t>‹#›</a:t>
            </a:fld>
            <a:endParaRPr lang="en-AU"/>
          </a:p>
        </p:txBody>
      </p:sp>
      <p:sp>
        <p:nvSpPr>
          <p:cNvPr id="9" name="Content Placeholder 4">
            <a:extLst>
              <a:ext uri="{FF2B5EF4-FFF2-40B4-BE49-F238E27FC236}">
                <a16:creationId xmlns:a16="http://schemas.microsoft.com/office/drawing/2014/main" id="{244486F6-0538-4E74-B8D2-3111102B9B9E}"/>
              </a:ext>
            </a:extLst>
          </p:cNvPr>
          <p:cNvSpPr txBox="1">
            <a:spLocks/>
          </p:cNvSpPr>
          <p:nvPr userDrawn="1"/>
        </p:nvSpPr>
        <p:spPr>
          <a:xfrm>
            <a:off x="9273581" y="-1"/>
            <a:ext cx="2916000" cy="5768975"/>
          </a:xfrm>
          <a:prstGeom prst="rect">
            <a:avLst/>
          </a:prstGeom>
          <a:solidFill>
            <a:schemeClr val="bg2"/>
          </a:solidFill>
        </p:spPr>
        <p:txBody>
          <a:bodyPr vert="horz" lIns="180000" tIns="1620000" rIns="180000" bIns="180000" rtlCol="0">
            <a:normAutofit/>
          </a:bodyPr>
          <a:lstStyle>
            <a:lvl1pPr marL="0" indent="0" algn="l" defTabSz="914400" rtl="0" eaLnBrk="1" latinLnBrk="0" hangingPunct="1">
              <a:lnSpc>
                <a:spcPct val="100000"/>
              </a:lnSpc>
              <a:spcBef>
                <a:spcPts val="1000"/>
              </a:spcBef>
              <a:buFontTx/>
              <a:buNone/>
              <a:defRPr sz="1400" kern="1200">
                <a:solidFill>
                  <a:schemeClr val="tx1">
                    <a:lumMod val="75000"/>
                    <a:lumOff val="25000"/>
                  </a:schemeClr>
                </a:solidFill>
                <a:latin typeface="+mn-lt"/>
                <a:ea typeface="+mn-ea"/>
                <a:cs typeface="+mn-cs"/>
              </a:defRPr>
            </a:lvl1pPr>
            <a:lvl2pPr marL="180000" indent="-180000" algn="l" defTabSz="914400" rtl="0" eaLnBrk="1" latinLnBrk="0" hangingPunct="1">
              <a:lnSpc>
                <a:spcPct val="90000"/>
              </a:lnSpc>
              <a:spcBef>
                <a:spcPts val="1200"/>
              </a:spcBef>
              <a:buFont typeface="Arial" panose="020B0604020202020204" pitchFamily="34" charset="0"/>
              <a:buChar char="•"/>
              <a:defRPr sz="1400" kern="1200">
                <a:solidFill>
                  <a:schemeClr val="tx1">
                    <a:lumMod val="75000"/>
                    <a:lumOff val="25000"/>
                  </a:schemeClr>
                </a:solidFill>
                <a:latin typeface="+mn-lt"/>
                <a:ea typeface="+mn-ea"/>
                <a:cs typeface="+mn-cs"/>
              </a:defRPr>
            </a:lvl2pPr>
            <a:lvl3pPr marL="468000" indent="0" algn="l" defTabSz="914400" rtl="0" eaLnBrk="1" latinLnBrk="0" hangingPunct="1">
              <a:lnSpc>
                <a:spcPct val="90000"/>
              </a:lnSpc>
              <a:spcBef>
                <a:spcPts val="900"/>
              </a:spcBef>
              <a:buFontTx/>
              <a:buNone/>
              <a:defRPr sz="1100" kern="1200">
                <a:solidFill>
                  <a:schemeClr val="tx1">
                    <a:lumMod val="75000"/>
                    <a:lumOff val="25000"/>
                  </a:schemeClr>
                </a:solidFill>
                <a:latin typeface="+mn-lt"/>
                <a:ea typeface="+mn-ea"/>
                <a:cs typeface="+mn-cs"/>
              </a:defRPr>
            </a:lvl3pPr>
            <a:lvl4pPr marL="1152000" indent="-180000" algn="l" defTabSz="914400" rtl="0" eaLnBrk="1" latinLnBrk="0" hangingPunct="1">
              <a:lnSpc>
                <a:spcPct val="90000"/>
              </a:lnSpc>
              <a:spcBef>
                <a:spcPts val="600"/>
              </a:spcBef>
              <a:buFont typeface="Courier New" panose="02070309020205020404" pitchFamily="49" charset="0"/>
              <a:buChar char="o"/>
              <a:defRPr sz="1100" kern="1200">
                <a:solidFill>
                  <a:schemeClr val="tx1">
                    <a:lumMod val="75000"/>
                    <a:lumOff val="25000"/>
                  </a:schemeClr>
                </a:solidFill>
                <a:latin typeface="+mn-lt"/>
                <a:ea typeface="+mn-ea"/>
                <a:cs typeface="+mn-cs"/>
              </a:defRPr>
            </a:lvl4pPr>
            <a:lvl5pPr marL="1512000" indent="-180000" algn="l" defTabSz="914400" rtl="0" eaLnBrk="1" latinLnBrk="0" hangingPunct="1">
              <a:lnSpc>
                <a:spcPct val="90000"/>
              </a:lnSpc>
              <a:spcBef>
                <a:spcPts val="500"/>
              </a:spcBef>
              <a:buFont typeface="Calibri" panose="020F0502020204030204" pitchFamily="34" charset="0"/>
              <a:buChar char="―"/>
              <a:defRPr sz="11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AU">
              <a:solidFill>
                <a:schemeClr val="tx1"/>
              </a:solidFill>
            </a:endParaRPr>
          </a:p>
        </p:txBody>
      </p:sp>
      <p:sp>
        <p:nvSpPr>
          <p:cNvPr id="10" name="Content Placeholder 4">
            <a:extLst>
              <a:ext uri="{FF2B5EF4-FFF2-40B4-BE49-F238E27FC236}">
                <a16:creationId xmlns:a16="http://schemas.microsoft.com/office/drawing/2014/main" id="{26A271B1-76EA-47A1-8673-739972B88184}"/>
              </a:ext>
            </a:extLst>
          </p:cNvPr>
          <p:cNvSpPr txBox="1">
            <a:spLocks/>
          </p:cNvSpPr>
          <p:nvPr userDrawn="1"/>
        </p:nvSpPr>
        <p:spPr>
          <a:xfrm>
            <a:off x="6177830" y="-1"/>
            <a:ext cx="2916000" cy="5768975"/>
          </a:xfrm>
          <a:prstGeom prst="rect">
            <a:avLst/>
          </a:prstGeom>
          <a:solidFill>
            <a:schemeClr val="bg2"/>
          </a:solidFill>
        </p:spPr>
        <p:txBody>
          <a:bodyPr vert="horz" lIns="180000" tIns="1620000" rIns="180000" bIns="180000" rtlCol="0">
            <a:normAutofit/>
          </a:bodyPr>
          <a:lstStyle>
            <a:lvl1pPr marL="0" indent="0" algn="l" defTabSz="914400" rtl="0" eaLnBrk="1" latinLnBrk="0" hangingPunct="1">
              <a:lnSpc>
                <a:spcPct val="100000"/>
              </a:lnSpc>
              <a:spcBef>
                <a:spcPts val="1000"/>
              </a:spcBef>
              <a:buFontTx/>
              <a:buNone/>
              <a:defRPr sz="1400" kern="1200">
                <a:solidFill>
                  <a:schemeClr val="tx1">
                    <a:lumMod val="75000"/>
                    <a:lumOff val="25000"/>
                  </a:schemeClr>
                </a:solidFill>
                <a:latin typeface="+mn-lt"/>
                <a:ea typeface="+mn-ea"/>
                <a:cs typeface="+mn-cs"/>
              </a:defRPr>
            </a:lvl1pPr>
            <a:lvl2pPr marL="180000" indent="-180000" algn="l" defTabSz="914400" rtl="0" eaLnBrk="1" latinLnBrk="0" hangingPunct="1">
              <a:lnSpc>
                <a:spcPct val="90000"/>
              </a:lnSpc>
              <a:spcBef>
                <a:spcPts val="1200"/>
              </a:spcBef>
              <a:buFont typeface="Arial" panose="020B0604020202020204" pitchFamily="34" charset="0"/>
              <a:buChar char="•"/>
              <a:defRPr sz="1400" kern="1200">
                <a:solidFill>
                  <a:schemeClr val="tx1">
                    <a:lumMod val="75000"/>
                    <a:lumOff val="25000"/>
                  </a:schemeClr>
                </a:solidFill>
                <a:latin typeface="+mn-lt"/>
                <a:ea typeface="+mn-ea"/>
                <a:cs typeface="+mn-cs"/>
              </a:defRPr>
            </a:lvl2pPr>
            <a:lvl3pPr marL="468000" indent="0" algn="l" defTabSz="914400" rtl="0" eaLnBrk="1" latinLnBrk="0" hangingPunct="1">
              <a:lnSpc>
                <a:spcPct val="90000"/>
              </a:lnSpc>
              <a:spcBef>
                <a:spcPts val="900"/>
              </a:spcBef>
              <a:buFontTx/>
              <a:buNone/>
              <a:defRPr sz="1100" kern="1200">
                <a:solidFill>
                  <a:schemeClr val="tx1">
                    <a:lumMod val="75000"/>
                    <a:lumOff val="25000"/>
                  </a:schemeClr>
                </a:solidFill>
                <a:latin typeface="+mn-lt"/>
                <a:ea typeface="+mn-ea"/>
                <a:cs typeface="+mn-cs"/>
              </a:defRPr>
            </a:lvl3pPr>
            <a:lvl4pPr marL="1152000" indent="-180000" algn="l" defTabSz="914400" rtl="0" eaLnBrk="1" latinLnBrk="0" hangingPunct="1">
              <a:lnSpc>
                <a:spcPct val="90000"/>
              </a:lnSpc>
              <a:spcBef>
                <a:spcPts val="600"/>
              </a:spcBef>
              <a:buFont typeface="Courier New" panose="02070309020205020404" pitchFamily="49" charset="0"/>
              <a:buChar char="o"/>
              <a:defRPr sz="1100" kern="1200">
                <a:solidFill>
                  <a:schemeClr val="tx1">
                    <a:lumMod val="75000"/>
                    <a:lumOff val="25000"/>
                  </a:schemeClr>
                </a:solidFill>
                <a:latin typeface="+mn-lt"/>
                <a:ea typeface="+mn-ea"/>
                <a:cs typeface="+mn-cs"/>
              </a:defRPr>
            </a:lvl4pPr>
            <a:lvl5pPr marL="1512000" indent="-180000" algn="l" defTabSz="914400" rtl="0" eaLnBrk="1" latinLnBrk="0" hangingPunct="1">
              <a:lnSpc>
                <a:spcPct val="90000"/>
              </a:lnSpc>
              <a:spcBef>
                <a:spcPts val="500"/>
              </a:spcBef>
              <a:buFont typeface="Calibri" panose="020F0502020204030204" pitchFamily="34" charset="0"/>
              <a:buChar char="―"/>
              <a:defRPr sz="11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AU">
              <a:solidFill>
                <a:schemeClr val="tx1"/>
              </a:solidFill>
            </a:endParaRPr>
          </a:p>
        </p:txBody>
      </p:sp>
      <p:sp>
        <p:nvSpPr>
          <p:cNvPr id="11" name="Content Placeholder 4">
            <a:extLst>
              <a:ext uri="{FF2B5EF4-FFF2-40B4-BE49-F238E27FC236}">
                <a16:creationId xmlns:a16="http://schemas.microsoft.com/office/drawing/2014/main" id="{82BF5CF9-42C6-417E-8D37-A2BB7E2B804B}"/>
              </a:ext>
            </a:extLst>
          </p:cNvPr>
          <p:cNvSpPr txBox="1">
            <a:spLocks/>
          </p:cNvSpPr>
          <p:nvPr userDrawn="1"/>
        </p:nvSpPr>
        <p:spPr>
          <a:xfrm>
            <a:off x="3083318" y="-1"/>
            <a:ext cx="2916000" cy="5768975"/>
          </a:xfrm>
          <a:prstGeom prst="rect">
            <a:avLst/>
          </a:prstGeom>
          <a:solidFill>
            <a:schemeClr val="bg2"/>
          </a:solidFill>
        </p:spPr>
        <p:txBody>
          <a:bodyPr vert="horz" lIns="180000" tIns="1620000" rIns="180000" bIns="180000" rtlCol="0">
            <a:normAutofit/>
          </a:bodyPr>
          <a:lstStyle>
            <a:lvl1pPr marL="0" indent="0" algn="l" defTabSz="914400" rtl="0" eaLnBrk="1" latinLnBrk="0" hangingPunct="1">
              <a:lnSpc>
                <a:spcPct val="100000"/>
              </a:lnSpc>
              <a:spcBef>
                <a:spcPts val="1000"/>
              </a:spcBef>
              <a:buFontTx/>
              <a:buNone/>
              <a:defRPr sz="1400" kern="1200">
                <a:solidFill>
                  <a:schemeClr val="tx1">
                    <a:lumMod val="75000"/>
                    <a:lumOff val="25000"/>
                  </a:schemeClr>
                </a:solidFill>
                <a:latin typeface="+mn-lt"/>
                <a:ea typeface="+mn-ea"/>
                <a:cs typeface="+mn-cs"/>
              </a:defRPr>
            </a:lvl1pPr>
            <a:lvl2pPr marL="180000" indent="-180000" algn="l" defTabSz="914400" rtl="0" eaLnBrk="1" latinLnBrk="0" hangingPunct="1">
              <a:lnSpc>
                <a:spcPct val="90000"/>
              </a:lnSpc>
              <a:spcBef>
                <a:spcPts val="1200"/>
              </a:spcBef>
              <a:buFont typeface="Arial" panose="020B0604020202020204" pitchFamily="34" charset="0"/>
              <a:buChar char="•"/>
              <a:defRPr sz="1400" kern="1200">
                <a:solidFill>
                  <a:schemeClr val="tx1">
                    <a:lumMod val="75000"/>
                    <a:lumOff val="25000"/>
                  </a:schemeClr>
                </a:solidFill>
                <a:latin typeface="+mn-lt"/>
                <a:ea typeface="+mn-ea"/>
                <a:cs typeface="+mn-cs"/>
              </a:defRPr>
            </a:lvl2pPr>
            <a:lvl3pPr marL="468000" indent="0" algn="l" defTabSz="914400" rtl="0" eaLnBrk="1" latinLnBrk="0" hangingPunct="1">
              <a:lnSpc>
                <a:spcPct val="90000"/>
              </a:lnSpc>
              <a:spcBef>
                <a:spcPts val="900"/>
              </a:spcBef>
              <a:buFontTx/>
              <a:buNone/>
              <a:defRPr sz="1100" kern="1200">
                <a:solidFill>
                  <a:schemeClr val="tx1">
                    <a:lumMod val="75000"/>
                    <a:lumOff val="25000"/>
                  </a:schemeClr>
                </a:solidFill>
                <a:latin typeface="+mn-lt"/>
                <a:ea typeface="+mn-ea"/>
                <a:cs typeface="+mn-cs"/>
              </a:defRPr>
            </a:lvl3pPr>
            <a:lvl4pPr marL="1152000" indent="-180000" algn="l" defTabSz="914400" rtl="0" eaLnBrk="1" latinLnBrk="0" hangingPunct="1">
              <a:lnSpc>
                <a:spcPct val="90000"/>
              </a:lnSpc>
              <a:spcBef>
                <a:spcPts val="600"/>
              </a:spcBef>
              <a:buFont typeface="Courier New" panose="02070309020205020404" pitchFamily="49" charset="0"/>
              <a:buChar char="o"/>
              <a:defRPr sz="1100" kern="1200">
                <a:solidFill>
                  <a:schemeClr val="tx1">
                    <a:lumMod val="75000"/>
                    <a:lumOff val="25000"/>
                  </a:schemeClr>
                </a:solidFill>
                <a:latin typeface="+mn-lt"/>
                <a:ea typeface="+mn-ea"/>
                <a:cs typeface="+mn-cs"/>
              </a:defRPr>
            </a:lvl4pPr>
            <a:lvl5pPr marL="1512000" indent="-180000" algn="l" defTabSz="914400" rtl="0" eaLnBrk="1" latinLnBrk="0" hangingPunct="1">
              <a:lnSpc>
                <a:spcPct val="90000"/>
              </a:lnSpc>
              <a:spcBef>
                <a:spcPts val="500"/>
              </a:spcBef>
              <a:buFont typeface="Calibri" panose="020F0502020204030204" pitchFamily="34" charset="0"/>
              <a:buChar char="―"/>
              <a:defRPr sz="11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AU"/>
          </a:p>
        </p:txBody>
      </p:sp>
      <p:sp>
        <p:nvSpPr>
          <p:cNvPr id="12" name="Content Placeholder 4">
            <a:extLst>
              <a:ext uri="{FF2B5EF4-FFF2-40B4-BE49-F238E27FC236}">
                <a16:creationId xmlns:a16="http://schemas.microsoft.com/office/drawing/2014/main" id="{1E368D40-3650-4CEB-9ED2-1F3034DBF625}"/>
              </a:ext>
            </a:extLst>
          </p:cNvPr>
          <p:cNvSpPr txBox="1">
            <a:spLocks/>
          </p:cNvSpPr>
          <p:nvPr userDrawn="1"/>
        </p:nvSpPr>
        <p:spPr>
          <a:xfrm>
            <a:off x="-27252" y="0"/>
            <a:ext cx="2916000" cy="5768975"/>
          </a:xfrm>
          <a:prstGeom prst="rect">
            <a:avLst/>
          </a:prstGeom>
          <a:gradFill>
            <a:gsLst>
              <a:gs pos="0">
                <a:schemeClr val="tx2"/>
              </a:gs>
              <a:gs pos="75000">
                <a:schemeClr val="accent1"/>
              </a:gs>
            </a:gsLst>
            <a:lin ang="5400000" scaled="1"/>
          </a:gradFill>
          <a:ln>
            <a:noFill/>
          </a:ln>
        </p:spPr>
        <p:txBody>
          <a:bodyPr vert="horz" lIns="360000" tIns="540000" rIns="180000" bIns="540000" rtlCol="0" anchor="t" anchorCtr="0">
            <a:normAutofit/>
          </a:bodyPr>
          <a:lstStyle>
            <a:lvl1pPr marL="0" indent="0" algn="l" defTabSz="914400" rtl="0" eaLnBrk="1" latinLnBrk="0" hangingPunct="1">
              <a:lnSpc>
                <a:spcPct val="100000"/>
              </a:lnSpc>
              <a:spcBef>
                <a:spcPts val="1000"/>
              </a:spcBef>
              <a:buFontTx/>
              <a:buNone/>
              <a:defRPr sz="1400" kern="1200">
                <a:solidFill>
                  <a:schemeClr val="tx1">
                    <a:lumMod val="75000"/>
                    <a:lumOff val="25000"/>
                  </a:schemeClr>
                </a:solidFill>
                <a:latin typeface="+mn-lt"/>
                <a:ea typeface="+mn-ea"/>
                <a:cs typeface="+mn-cs"/>
              </a:defRPr>
            </a:lvl1pPr>
            <a:lvl2pPr marL="180000" indent="-180000" algn="l" defTabSz="914400" rtl="0" eaLnBrk="1" latinLnBrk="0" hangingPunct="1">
              <a:lnSpc>
                <a:spcPct val="90000"/>
              </a:lnSpc>
              <a:spcBef>
                <a:spcPts val="1200"/>
              </a:spcBef>
              <a:buFont typeface="Arial" panose="020B0604020202020204" pitchFamily="34" charset="0"/>
              <a:buChar char="•"/>
              <a:defRPr sz="1400" kern="1200">
                <a:solidFill>
                  <a:schemeClr val="tx1">
                    <a:lumMod val="75000"/>
                    <a:lumOff val="25000"/>
                  </a:schemeClr>
                </a:solidFill>
                <a:latin typeface="+mn-lt"/>
                <a:ea typeface="+mn-ea"/>
                <a:cs typeface="+mn-cs"/>
              </a:defRPr>
            </a:lvl2pPr>
            <a:lvl3pPr marL="468000" indent="0" algn="l" defTabSz="914400" rtl="0" eaLnBrk="1" latinLnBrk="0" hangingPunct="1">
              <a:lnSpc>
                <a:spcPct val="90000"/>
              </a:lnSpc>
              <a:spcBef>
                <a:spcPts val="900"/>
              </a:spcBef>
              <a:buFontTx/>
              <a:buNone/>
              <a:defRPr sz="1100" kern="1200">
                <a:solidFill>
                  <a:schemeClr val="tx1">
                    <a:lumMod val="75000"/>
                    <a:lumOff val="25000"/>
                  </a:schemeClr>
                </a:solidFill>
                <a:latin typeface="+mn-lt"/>
                <a:ea typeface="+mn-ea"/>
                <a:cs typeface="+mn-cs"/>
              </a:defRPr>
            </a:lvl3pPr>
            <a:lvl4pPr marL="1152000" indent="-180000" algn="l" defTabSz="914400" rtl="0" eaLnBrk="1" latinLnBrk="0" hangingPunct="1">
              <a:lnSpc>
                <a:spcPct val="90000"/>
              </a:lnSpc>
              <a:spcBef>
                <a:spcPts val="600"/>
              </a:spcBef>
              <a:buFont typeface="Courier New" panose="02070309020205020404" pitchFamily="49" charset="0"/>
              <a:buChar char="o"/>
              <a:defRPr sz="1100" kern="1200">
                <a:solidFill>
                  <a:schemeClr val="tx1">
                    <a:lumMod val="75000"/>
                    <a:lumOff val="25000"/>
                  </a:schemeClr>
                </a:solidFill>
                <a:latin typeface="+mn-lt"/>
                <a:ea typeface="+mn-ea"/>
                <a:cs typeface="+mn-cs"/>
              </a:defRPr>
            </a:lvl4pPr>
            <a:lvl5pPr marL="1512000" indent="-180000" algn="l" defTabSz="914400" rtl="0" eaLnBrk="1" latinLnBrk="0" hangingPunct="1">
              <a:lnSpc>
                <a:spcPct val="90000"/>
              </a:lnSpc>
              <a:spcBef>
                <a:spcPts val="500"/>
              </a:spcBef>
              <a:buFont typeface="Calibri" panose="020F0502020204030204" pitchFamily="34" charset="0"/>
              <a:buChar char="―"/>
              <a:defRPr sz="11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AU" sz="2800">
              <a:solidFill>
                <a:schemeClr val="bg1"/>
              </a:solidFill>
            </a:endParaRPr>
          </a:p>
        </p:txBody>
      </p:sp>
      <p:sp>
        <p:nvSpPr>
          <p:cNvPr id="14" name="Text Placeholder 13">
            <a:extLst>
              <a:ext uri="{FF2B5EF4-FFF2-40B4-BE49-F238E27FC236}">
                <a16:creationId xmlns:a16="http://schemas.microsoft.com/office/drawing/2014/main" id="{B86DC67D-72B4-4484-8E58-D928C146A767}"/>
              </a:ext>
            </a:extLst>
          </p:cNvPr>
          <p:cNvSpPr>
            <a:spLocks noGrp="1"/>
          </p:cNvSpPr>
          <p:nvPr>
            <p:ph type="body" sz="quarter" idx="12" hasCustomPrompt="1"/>
          </p:nvPr>
        </p:nvSpPr>
        <p:spPr>
          <a:xfrm>
            <a:off x="334963" y="549274"/>
            <a:ext cx="2167605" cy="430887"/>
          </a:xfrm>
        </p:spPr>
        <p:txBody>
          <a:bodyPr/>
          <a:lstStyle>
            <a:lvl1pPr>
              <a:defRPr sz="2800">
                <a:solidFill>
                  <a:schemeClr val="bg1"/>
                </a:solidFill>
              </a:defRPr>
            </a:lvl1pPr>
          </a:lstStyle>
          <a:p>
            <a:pPr lvl="0"/>
            <a:r>
              <a:rPr lang="en-US"/>
              <a:t>Insert heading</a:t>
            </a:r>
          </a:p>
        </p:txBody>
      </p:sp>
      <p:sp>
        <p:nvSpPr>
          <p:cNvPr id="16" name="Content Placeholder 15">
            <a:extLst>
              <a:ext uri="{FF2B5EF4-FFF2-40B4-BE49-F238E27FC236}">
                <a16:creationId xmlns:a16="http://schemas.microsoft.com/office/drawing/2014/main" id="{5295B7BC-2258-425D-A8A4-D2398CAEAAE9}"/>
              </a:ext>
            </a:extLst>
          </p:cNvPr>
          <p:cNvSpPr>
            <a:spLocks noGrp="1"/>
          </p:cNvSpPr>
          <p:nvPr>
            <p:ph sz="quarter" idx="13"/>
          </p:nvPr>
        </p:nvSpPr>
        <p:spPr>
          <a:xfrm>
            <a:off x="3338787" y="1628775"/>
            <a:ext cx="2405063" cy="35274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19" name="Content Placeholder 15">
            <a:extLst>
              <a:ext uri="{FF2B5EF4-FFF2-40B4-BE49-F238E27FC236}">
                <a16:creationId xmlns:a16="http://schemas.microsoft.com/office/drawing/2014/main" id="{C02A4B8C-FCCD-428A-93BC-013EC7F66E94}"/>
              </a:ext>
            </a:extLst>
          </p:cNvPr>
          <p:cNvSpPr>
            <a:spLocks noGrp="1"/>
          </p:cNvSpPr>
          <p:nvPr>
            <p:ph sz="quarter" idx="14"/>
          </p:nvPr>
        </p:nvSpPr>
        <p:spPr>
          <a:xfrm>
            <a:off x="6433299" y="1628775"/>
            <a:ext cx="2405063" cy="35274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20" name="Content Placeholder 15">
            <a:extLst>
              <a:ext uri="{FF2B5EF4-FFF2-40B4-BE49-F238E27FC236}">
                <a16:creationId xmlns:a16="http://schemas.microsoft.com/office/drawing/2014/main" id="{3CFC7D9F-1779-43E8-9296-7F87DDB4B372}"/>
              </a:ext>
            </a:extLst>
          </p:cNvPr>
          <p:cNvSpPr>
            <a:spLocks noGrp="1"/>
          </p:cNvSpPr>
          <p:nvPr>
            <p:ph sz="quarter" idx="15"/>
          </p:nvPr>
        </p:nvSpPr>
        <p:spPr>
          <a:xfrm>
            <a:off x="9529050" y="1628775"/>
            <a:ext cx="2327987" cy="35274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Tree>
    <p:custDataLst>
      <p:tags r:id="rId1"/>
    </p:custDataLst>
    <p:extLst>
      <p:ext uri="{BB962C8B-B14F-4D97-AF65-F5344CB8AC3E}">
        <p14:creationId xmlns:p14="http://schemas.microsoft.com/office/powerpoint/2010/main" val="13444251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 3_gradient only">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E7D4E34-08A1-4B33-B20B-0248AD9358CF}"/>
              </a:ext>
            </a:extLst>
          </p:cNvPr>
          <p:cNvSpPr/>
          <p:nvPr userDrawn="1"/>
        </p:nvSpPr>
        <p:spPr>
          <a:xfrm>
            <a:off x="0" y="-69850"/>
            <a:ext cx="12268200" cy="69278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 name="Rectangle 4">
            <a:extLst>
              <a:ext uri="{FF2B5EF4-FFF2-40B4-BE49-F238E27FC236}">
                <a16:creationId xmlns:a16="http://schemas.microsoft.com/office/drawing/2014/main" id="{45932296-63FB-4633-9BF7-FDBF035C1B0E}"/>
              </a:ext>
            </a:extLst>
          </p:cNvPr>
          <p:cNvSpPr/>
          <p:nvPr userDrawn="1"/>
        </p:nvSpPr>
        <p:spPr>
          <a:xfrm>
            <a:off x="0" y="368300"/>
            <a:ext cx="11857038" cy="5053648"/>
          </a:xfrm>
          <a:prstGeom prst="rect">
            <a:avLst/>
          </a:prstGeom>
          <a:gradFill>
            <a:gsLst>
              <a:gs pos="0">
                <a:schemeClr val="tx2"/>
              </a:gs>
              <a:gs pos="75000">
                <a:schemeClr val="accent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 name="Text Placeholder 12">
            <a:extLst>
              <a:ext uri="{FF2B5EF4-FFF2-40B4-BE49-F238E27FC236}">
                <a16:creationId xmlns:a16="http://schemas.microsoft.com/office/drawing/2014/main" id="{E8EB6DD4-A971-4C73-8FAA-1F3A024837D7}"/>
              </a:ext>
            </a:extLst>
          </p:cNvPr>
          <p:cNvSpPr>
            <a:spLocks noGrp="1"/>
          </p:cNvSpPr>
          <p:nvPr>
            <p:ph type="body" sz="quarter" idx="10" hasCustomPrompt="1"/>
          </p:nvPr>
        </p:nvSpPr>
        <p:spPr>
          <a:xfrm>
            <a:off x="695325" y="1365626"/>
            <a:ext cx="9784715" cy="553998"/>
          </a:xfrm>
        </p:spPr>
        <p:txBody>
          <a:bodyPr/>
          <a:lstStyle>
            <a:lvl1pPr>
              <a:lnSpc>
                <a:spcPct val="100000"/>
              </a:lnSpc>
              <a:spcBef>
                <a:spcPts val="0"/>
              </a:spcBef>
              <a:spcAft>
                <a:spcPts val="600"/>
              </a:spcAft>
              <a:defRPr sz="3600">
                <a:solidFill>
                  <a:schemeClr val="bg1"/>
                </a:solidFill>
              </a:defRPr>
            </a:lvl1pPr>
            <a:lvl2pPr marL="0" indent="0">
              <a:buNone/>
              <a:defRPr/>
            </a:lvl2pPr>
          </a:lstStyle>
          <a:p>
            <a:pPr lvl="0"/>
            <a:r>
              <a:rPr lang="en-US"/>
              <a:t>Insert title</a:t>
            </a:r>
          </a:p>
        </p:txBody>
      </p:sp>
      <p:sp>
        <p:nvSpPr>
          <p:cNvPr id="8" name="Text Placeholder 14">
            <a:extLst>
              <a:ext uri="{FF2B5EF4-FFF2-40B4-BE49-F238E27FC236}">
                <a16:creationId xmlns:a16="http://schemas.microsoft.com/office/drawing/2014/main" id="{7C38A1CF-638A-43EA-9158-14C54EC316DB}"/>
              </a:ext>
            </a:extLst>
          </p:cNvPr>
          <p:cNvSpPr>
            <a:spLocks noGrp="1"/>
          </p:cNvSpPr>
          <p:nvPr>
            <p:ph type="body" sz="quarter" idx="12" hasCustomPrompt="1"/>
          </p:nvPr>
        </p:nvSpPr>
        <p:spPr>
          <a:xfrm>
            <a:off x="695325" y="3222076"/>
            <a:ext cx="5400676" cy="307777"/>
          </a:xfrm>
        </p:spPr>
        <p:txBody>
          <a:bodyPr/>
          <a:lstStyle>
            <a:lvl1pPr>
              <a:spcBef>
                <a:spcPts val="0"/>
              </a:spcBef>
              <a:spcAft>
                <a:spcPts val="600"/>
              </a:spcAft>
              <a:defRPr sz="2000">
                <a:solidFill>
                  <a:schemeClr val="bg1"/>
                </a:solidFill>
              </a:defRPr>
            </a:lvl1pPr>
          </a:lstStyle>
          <a:p>
            <a:pPr lvl="0"/>
            <a:r>
              <a:rPr lang="en-US"/>
              <a:t>Insert name</a:t>
            </a:r>
          </a:p>
        </p:txBody>
      </p:sp>
      <p:sp>
        <p:nvSpPr>
          <p:cNvPr id="9" name="Text Placeholder 16">
            <a:extLst>
              <a:ext uri="{FF2B5EF4-FFF2-40B4-BE49-F238E27FC236}">
                <a16:creationId xmlns:a16="http://schemas.microsoft.com/office/drawing/2014/main" id="{23416CF8-5BA5-43C0-BC67-81506CC450A8}"/>
              </a:ext>
            </a:extLst>
          </p:cNvPr>
          <p:cNvSpPr>
            <a:spLocks noGrp="1"/>
          </p:cNvSpPr>
          <p:nvPr>
            <p:ph type="body" sz="quarter" idx="13"/>
          </p:nvPr>
        </p:nvSpPr>
        <p:spPr>
          <a:xfrm>
            <a:off x="695324" y="3605945"/>
            <a:ext cx="5400676" cy="276999"/>
          </a:xfrm>
        </p:spPr>
        <p:txBody>
          <a:bodyPr/>
          <a:lstStyle>
            <a:lvl1pPr>
              <a:spcBef>
                <a:spcPts val="0"/>
              </a:spcBef>
              <a:spcAft>
                <a:spcPts val="600"/>
              </a:spcAft>
              <a:defRPr sz="1800">
                <a:solidFill>
                  <a:schemeClr val="bg1"/>
                </a:solidFill>
              </a:defRPr>
            </a:lvl1pPr>
            <a:lvl2pPr marL="0" indent="0">
              <a:buNone/>
              <a:defRPr/>
            </a:lvl2pPr>
          </a:lstStyle>
          <a:p>
            <a:pPr lvl="0"/>
            <a:r>
              <a:rPr lang="en-US"/>
              <a:t>Click to edit Master text styles</a:t>
            </a:r>
          </a:p>
        </p:txBody>
      </p:sp>
      <p:sp>
        <p:nvSpPr>
          <p:cNvPr id="10" name="Text Placeholder 18">
            <a:extLst>
              <a:ext uri="{FF2B5EF4-FFF2-40B4-BE49-F238E27FC236}">
                <a16:creationId xmlns:a16="http://schemas.microsoft.com/office/drawing/2014/main" id="{53938EF5-69AA-4C44-9D02-C5FBAE44FB89}"/>
              </a:ext>
            </a:extLst>
          </p:cNvPr>
          <p:cNvSpPr>
            <a:spLocks noGrp="1"/>
          </p:cNvSpPr>
          <p:nvPr>
            <p:ph type="body" sz="quarter" idx="14" hasCustomPrompt="1"/>
          </p:nvPr>
        </p:nvSpPr>
        <p:spPr>
          <a:xfrm>
            <a:off x="695325" y="4353079"/>
            <a:ext cx="5400675" cy="246221"/>
          </a:xfrm>
        </p:spPr>
        <p:txBody>
          <a:bodyPr/>
          <a:lstStyle>
            <a:lvl1pPr>
              <a:spcBef>
                <a:spcPts val="0"/>
              </a:spcBef>
              <a:spcAft>
                <a:spcPts val="600"/>
              </a:spcAft>
              <a:defRPr sz="1600">
                <a:solidFill>
                  <a:schemeClr val="bg1"/>
                </a:solidFill>
              </a:defRPr>
            </a:lvl1pPr>
          </a:lstStyle>
          <a:p>
            <a:pPr lvl="0"/>
            <a:r>
              <a:rPr lang="en-US"/>
              <a:t>Insert date</a:t>
            </a:r>
          </a:p>
        </p:txBody>
      </p:sp>
      <p:pic>
        <p:nvPicPr>
          <p:cNvPr id="12" name="Graphic 10">
            <a:extLst>
              <a:ext uri="{FF2B5EF4-FFF2-40B4-BE49-F238E27FC236}">
                <a16:creationId xmlns:a16="http://schemas.microsoft.com/office/drawing/2014/main" id="{86F9BBE4-FF76-4E0D-9C87-82D70024048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705037" y="5997765"/>
            <a:ext cx="1152000" cy="491778"/>
          </a:xfrm>
          <a:prstGeom prst="rect">
            <a:avLst/>
          </a:prstGeom>
        </p:spPr>
      </p:pic>
    </p:spTree>
    <p:custDataLst>
      <p:tags r:id="rId1"/>
    </p:custDataLst>
    <p:extLst>
      <p:ext uri="{BB962C8B-B14F-4D97-AF65-F5344CB8AC3E}">
        <p14:creationId xmlns:p14="http://schemas.microsoft.com/office/powerpoint/2010/main" val="287459615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4 colour boxes strip">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1A30156-C175-4153-9738-DB357B41BC21}"/>
              </a:ext>
            </a:extLst>
          </p:cNvPr>
          <p:cNvSpPr>
            <a:spLocks noGrp="1"/>
          </p:cNvSpPr>
          <p:nvPr>
            <p:ph type="sldNum" sz="quarter" idx="11"/>
          </p:nvPr>
        </p:nvSpPr>
        <p:spPr/>
        <p:txBody>
          <a:bodyPr/>
          <a:lstStyle/>
          <a:p>
            <a:fld id="{1E2FE05B-4A3F-4181-99F1-864C7998A1BB}" type="slidenum">
              <a:rPr lang="en-AU" smtClean="0"/>
              <a:pPr/>
              <a:t>‹#›</a:t>
            </a:fld>
            <a:endParaRPr lang="en-AU"/>
          </a:p>
        </p:txBody>
      </p:sp>
      <p:sp>
        <p:nvSpPr>
          <p:cNvPr id="5" name="Content Placeholder 4">
            <a:extLst>
              <a:ext uri="{FF2B5EF4-FFF2-40B4-BE49-F238E27FC236}">
                <a16:creationId xmlns:a16="http://schemas.microsoft.com/office/drawing/2014/main" id="{EC6E47FE-D609-4265-94F1-C996218CB8C9}"/>
              </a:ext>
            </a:extLst>
          </p:cNvPr>
          <p:cNvSpPr txBox="1">
            <a:spLocks/>
          </p:cNvSpPr>
          <p:nvPr userDrawn="1"/>
        </p:nvSpPr>
        <p:spPr>
          <a:xfrm>
            <a:off x="9203346" y="1628775"/>
            <a:ext cx="2664000" cy="4140199"/>
          </a:xfrm>
          <a:prstGeom prst="rect">
            <a:avLst/>
          </a:prstGeom>
          <a:solidFill>
            <a:schemeClr val="bg2"/>
          </a:solidFill>
        </p:spPr>
        <p:txBody>
          <a:bodyPr vert="horz" lIns="180000" tIns="1620000" rIns="180000" bIns="180000" rtlCol="0">
            <a:normAutofit/>
          </a:bodyPr>
          <a:lstStyle>
            <a:lvl1pPr marL="0" indent="0" algn="l" defTabSz="914400" rtl="0" eaLnBrk="1" latinLnBrk="0" hangingPunct="1">
              <a:lnSpc>
                <a:spcPct val="100000"/>
              </a:lnSpc>
              <a:spcBef>
                <a:spcPts val="1000"/>
              </a:spcBef>
              <a:buFontTx/>
              <a:buNone/>
              <a:defRPr sz="1400" kern="1200">
                <a:solidFill>
                  <a:schemeClr val="tx1">
                    <a:lumMod val="75000"/>
                    <a:lumOff val="25000"/>
                  </a:schemeClr>
                </a:solidFill>
                <a:latin typeface="+mn-lt"/>
                <a:ea typeface="+mn-ea"/>
                <a:cs typeface="+mn-cs"/>
              </a:defRPr>
            </a:lvl1pPr>
            <a:lvl2pPr marL="180000" indent="-180000" algn="l" defTabSz="914400" rtl="0" eaLnBrk="1" latinLnBrk="0" hangingPunct="1">
              <a:lnSpc>
                <a:spcPct val="90000"/>
              </a:lnSpc>
              <a:spcBef>
                <a:spcPts val="1200"/>
              </a:spcBef>
              <a:buFont typeface="Arial" panose="020B0604020202020204" pitchFamily="34" charset="0"/>
              <a:buChar char="•"/>
              <a:defRPr sz="1400" kern="1200">
                <a:solidFill>
                  <a:schemeClr val="tx1">
                    <a:lumMod val="75000"/>
                    <a:lumOff val="25000"/>
                  </a:schemeClr>
                </a:solidFill>
                <a:latin typeface="+mn-lt"/>
                <a:ea typeface="+mn-ea"/>
                <a:cs typeface="+mn-cs"/>
              </a:defRPr>
            </a:lvl2pPr>
            <a:lvl3pPr marL="468000" indent="0" algn="l" defTabSz="914400" rtl="0" eaLnBrk="1" latinLnBrk="0" hangingPunct="1">
              <a:lnSpc>
                <a:spcPct val="90000"/>
              </a:lnSpc>
              <a:spcBef>
                <a:spcPts val="900"/>
              </a:spcBef>
              <a:buFontTx/>
              <a:buNone/>
              <a:defRPr sz="1100" kern="1200">
                <a:solidFill>
                  <a:schemeClr val="tx1">
                    <a:lumMod val="75000"/>
                    <a:lumOff val="25000"/>
                  </a:schemeClr>
                </a:solidFill>
                <a:latin typeface="+mn-lt"/>
                <a:ea typeface="+mn-ea"/>
                <a:cs typeface="+mn-cs"/>
              </a:defRPr>
            </a:lvl3pPr>
            <a:lvl4pPr marL="1152000" indent="-180000" algn="l" defTabSz="914400" rtl="0" eaLnBrk="1" latinLnBrk="0" hangingPunct="1">
              <a:lnSpc>
                <a:spcPct val="90000"/>
              </a:lnSpc>
              <a:spcBef>
                <a:spcPts val="600"/>
              </a:spcBef>
              <a:buFont typeface="Courier New" panose="02070309020205020404" pitchFamily="49" charset="0"/>
              <a:buChar char="o"/>
              <a:defRPr sz="1100" kern="1200">
                <a:solidFill>
                  <a:schemeClr val="tx1">
                    <a:lumMod val="75000"/>
                    <a:lumOff val="25000"/>
                  </a:schemeClr>
                </a:solidFill>
                <a:latin typeface="+mn-lt"/>
                <a:ea typeface="+mn-ea"/>
                <a:cs typeface="+mn-cs"/>
              </a:defRPr>
            </a:lvl4pPr>
            <a:lvl5pPr marL="1512000" indent="-180000" algn="l" defTabSz="914400" rtl="0" eaLnBrk="1" latinLnBrk="0" hangingPunct="1">
              <a:lnSpc>
                <a:spcPct val="90000"/>
              </a:lnSpc>
              <a:spcBef>
                <a:spcPts val="500"/>
              </a:spcBef>
              <a:buFont typeface="Calibri" panose="020F0502020204030204" pitchFamily="34" charset="0"/>
              <a:buChar char="―"/>
              <a:defRPr sz="11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AU"/>
          </a:p>
        </p:txBody>
      </p:sp>
      <p:sp>
        <p:nvSpPr>
          <p:cNvPr id="6" name="Content Placeholder 4">
            <a:extLst>
              <a:ext uri="{FF2B5EF4-FFF2-40B4-BE49-F238E27FC236}">
                <a16:creationId xmlns:a16="http://schemas.microsoft.com/office/drawing/2014/main" id="{7C6595D6-0518-471D-BDC4-4C44D78E4DDE}"/>
              </a:ext>
            </a:extLst>
          </p:cNvPr>
          <p:cNvSpPr txBox="1">
            <a:spLocks/>
          </p:cNvSpPr>
          <p:nvPr userDrawn="1"/>
        </p:nvSpPr>
        <p:spPr>
          <a:xfrm>
            <a:off x="6367339" y="1628775"/>
            <a:ext cx="2664000" cy="4140199"/>
          </a:xfrm>
          <a:prstGeom prst="rect">
            <a:avLst/>
          </a:prstGeom>
          <a:solidFill>
            <a:schemeClr val="bg2"/>
          </a:solidFill>
        </p:spPr>
        <p:txBody>
          <a:bodyPr vert="horz" lIns="180000" tIns="1620000" rIns="180000" bIns="180000" rtlCol="0">
            <a:normAutofit/>
          </a:bodyPr>
          <a:lstStyle>
            <a:lvl1pPr marL="0" indent="0" algn="l" defTabSz="914400" rtl="0" eaLnBrk="1" latinLnBrk="0" hangingPunct="1">
              <a:lnSpc>
                <a:spcPct val="100000"/>
              </a:lnSpc>
              <a:spcBef>
                <a:spcPts val="1000"/>
              </a:spcBef>
              <a:buFontTx/>
              <a:buNone/>
              <a:defRPr sz="1400" kern="1200">
                <a:solidFill>
                  <a:schemeClr val="tx1">
                    <a:lumMod val="75000"/>
                    <a:lumOff val="25000"/>
                  </a:schemeClr>
                </a:solidFill>
                <a:latin typeface="+mn-lt"/>
                <a:ea typeface="+mn-ea"/>
                <a:cs typeface="+mn-cs"/>
              </a:defRPr>
            </a:lvl1pPr>
            <a:lvl2pPr marL="180000" indent="-180000" algn="l" defTabSz="914400" rtl="0" eaLnBrk="1" latinLnBrk="0" hangingPunct="1">
              <a:lnSpc>
                <a:spcPct val="90000"/>
              </a:lnSpc>
              <a:spcBef>
                <a:spcPts val="1200"/>
              </a:spcBef>
              <a:buFont typeface="Arial" panose="020B0604020202020204" pitchFamily="34" charset="0"/>
              <a:buChar char="•"/>
              <a:defRPr sz="1400" kern="1200">
                <a:solidFill>
                  <a:schemeClr val="tx1">
                    <a:lumMod val="75000"/>
                    <a:lumOff val="25000"/>
                  </a:schemeClr>
                </a:solidFill>
                <a:latin typeface="+mn-lt"/>
                <a:ea typeface="+mn-ea"/>
                <a:cs typeface="+mn-cs"/>
              </a:defRPr>
            </a:lvl2pPr>
            <a:lvl3pPr marL="468000" indent="0" algn="l" defTabSz="914400" rtl="0" eaLnBrk="1" latinLnBrk="0" hangingPunct="1">
              <a:lnSpc>
                <a:spcPct val="90000"/>
              </a:lnSpc>
              <a:spcBef>
                <a:spcPts val="900"/>
              </a:spcBef>
              <a:buFontTx/>
              <a:buNone/>
              <a:defRPr sz="1100" kern="1200">
                <a:solidFill>
                  <a:schemeClr val="tx1">
                    <a:lumMod val="75000"/>
                    <a:lumOff val="25000"/>
                  </a:schemeClr>
                </a:solidFill>
                <a:latin typeface="+mn-lt"/>
                <a:ea typeface="+mn-ea"/>
                <a:cs typeface="+mn-cs"/>
              </a:defRPr>
            </a:lvl3pPr>
            <a:lvl4pPr marL="1152000" indent="-180000" algn="l" defTabSz="914400" rtl="0" eaLnBrk="1" latinLnBrk="0" hangingPunct="1">
              <a:lnSpc>
                <a:spcPct val="90000"/>
              </a:lnSpc>
              <a:spcBef>
                <a:spcPts val="600"/>
              </a:spcBef>
              <a:buFont typeface="Courier New" panose="02070309020205020404" pitchFamily="49" charset="0"/>
              <a:buChar char="o"/>
              <a:defRPr sz="1100" kern="1200">
                <a:solidFill>
                  <a:schemeClr val="tx1">
                    <a:lumMod val="75000"/>
                    <a:lumOff val="25000"/>
                  </a:schemeClr>
                </a:solidFill>
                <a:latin typeface="+mn-lt"/>
                <a:ea typeface="+mn-ea"/>
                <a:cs typeface="+mn-cs"/>
              </a:defRPr>
            </a:lvl4pPr>
            <a:lvl5pPr marL="1512000" indent="-180000" algn="l" defTabSz="914400" rtl="0" eaLnBrk="1" latinLnBrk="0" hangingPunct="1">
              <a:lnSpc>
                <a:spcPct val="90000"/>
              </a:lnSpc>
              <a:spcBef>
                <a:spcPts val="500"/>
              </a:spcBef>
              <a:buFont typeface="Calibri" panose="020F0502020204030204" pitchFamily="34" charset="0"/>
              <a:buChar char="―"/>
              <a:defRPr sz="11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AU"/>
          </a:p>
        </p:txBody>
      </p:sp>
      <p:sp>
        <p:nvSpPr>
          <p:cNvPr id="7" name="Content Placeholder 4">
            <a:extLst>
              <a:ext uri="{FF2B5EF4-FFF2-40B4-BE49-F238E27FC236}">
                <a16:creationId xmlns:a16="http://schemas.microsoft.com/office/drawing/2014/main" id="{1917934D-0652-44C8-AF41-4404B6BF49FF}"/>
              </a:ext>
            </a:extLst>
          </p:cNvPr>
          <p:cNvSpPr txBox="1">
            <a:spLocks/>
          </p:cNvSpPr>
          <p:nvPr userDrawn="1"/>
        </p:nvSpPr>
        <p:spPr>
          <a:xfrm>
            <a:off x="3531332" y="1628775"/>
            <a:ext cx="2664000" cy="4140199"/>
          </a:xfrm>
          <a:prstGeom prst="rect">
            <a:avLst/>
          </a:prstGeom>
          <a:solidFill>
            <a:schemeClr val="bg2"/>
          </a:solidFill>
        </p:spPr>
        <p:txBody>
          <a:bodyPr vert="horz" lIns="180000" tIns="1620000" rIns="180000" bIns="180000" rtlCol="0">
            <a:normAutofit/>
          </a:bodyPr>
          <a:lstStyle>
            <a:lvl1pPr marL="0" indent="0" algn="l" defTabSz="914400" rtl="0" eaLnBrk="1" latinLnBrk="0" hangingPunct="1">
              <a:lnSpc>
                <a:spcPct val="100000"/>
              </a:lnSpc>
              <a:spcBef>
                <a:spcPts val="1000"/>
              </a:spcBef>
              <a:buFontTx/>
              <a:buNone/>
              <a:defRPr sz="1400" kern="1200">
                <a:solidFill>
                  <a:schemeClr val="tx1">
                    <a:lumMod val="75000"/>
                    <a:lumOff val="25000"/>
                  </a:schemeClr>
                </a:solidFill>
                <a:latin typeface="+mn-lt"/>
                <a:ea typeface="+mn-ea"/>
                <a:cs typeface="+mn-cs"/>
              </a:defRPr>
            </a:lvl1pPr>
            <a:lvl2pPr marL="180000" indent="-180000" algn="l" defTabSz="914400" rtl="0" eaLnBrk="1" latinLnBrk="0" hangingPunct="1">
              <a:lnSpc>
                <a:spcPct val="90000"/>
              </a:lnSpc>
              <a:spcBef>
                <a:spcPts val="1200"/>
              </a:spcBef>
              <a:buFont typeface="Arial" panose="020B0604020202020204" pitchFamily="34" charset="0"/>
              <a:buChar char="•"/>
              <a:defRPr sz="1400" kern="1200">
                <a:solidFill>
                  <a:schemeClr val="tx1">
                    <a:lumMod val="75000"/>
                    <a:lumOff val="25000"/>
                  </a:schemeClr>
                </a:solidFill>
                <a:latin typeface="+mn-lt"/>
                <a:ea typeface="+mn-ea"/>
                <a:cs typeface="+mn-cs"/>
              </a:defRPr>
            </a:lvl2pPr>
            <a:lvl3pPr marL="468000" indent="0" algn="l" defTabSz="914400" rtl="0" eaLnBrk="1" latinLnBrk="0" hangingPunct="1">
              <a:lnSpc>
                <a:spcPct val="90000"/>
              </a:lnSpc>
              <a:spcBef>
                <a:spcPts val="900"/>
              </a:spcBef>
              <a:buFontTx/>
              <a:buNone/>
              <a:defRPr sz="1100" kern="1200">
                <a:solidFill>
                  <a:schemeClr val="tx1">
                    <a:lumMod val="75000"/>
                    <a:lumOff val="25000"/>
                  </a:schemeClr>
                </a:solidFill>
                <a:latin typeface="+mn-lt"/>
                <a:ea typeface="+mn-ea"/>
                <a:cs typeface="+mn-cs"/>
              </a:defRPr>
            </a:lvl3pPr>
            <a:lvl4pPr marL="1152000" indent="-180000" algn="l" defTabSz="914400" rtl="0" eaLnBrk="1" latinLnBrk="0" hangingPunct="1">
              <a:lnSpc>
                <a:spcPct val="90000"/>
              </a:lnSpc>
              <a:spcBef>
                <a:spcPts val="600"/>
              </a:spcBef>
              <a:buFont typeface="Courier New" panose="02070309020205020404" pitchFamily="49" charset="0"/>
              <a:buChar char="o"/>
              <a:defRPr sz="1100" kern="1200">
                <a:solidFill>
                  <a:schemeClr val="tx1">
                    <a:lumMod val="75000"/>
                    <a:lumOff val="25000"/>
                  </a:schemeClr>
                </a:solidFill>
                <a:latin typeface="+mn-lt"/>
                <a:ea typeface="+mn-ea"/>
                <a:cs typeface="+mn-cs"/>
              </a:defRPr>
            </a:lvl4pPr>
            <a:lvl5pPr marL="1512000" indent="-180000" algn="l" defTabSz="914400" rtl="0" eaLnBrk="1" latinLnBrk="0" hangingPunct="1">
              <a:lnSpc>
                <a:spcPct val="90000"/>
              </a:lnSpc>
              <a:spcBef>
                <a:spcPts val="500"/>
              </a:spcBef>
              <a:buFont typeface="Calibri" panose="020F0502020204030204" pitchFamily="34" charset="0"/>
              <a:buChar char="―"/>
              <a:defRPr sz="11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AU"/>
          </a:p>
        </p:txBody>
      </p:sp>
      <p:sp>
        <p:nvSpPr>
          <p:cNvPr id="8" name="Content Placeholder 4">
            <a:extLst>
              <a:ext uri="{FF2B5EF4-FFF2-40B4-BE49-F238E27FC236}">
                <a16:creationId xmlns:a16="http://schemas.microsoft.com/office/drawing/2014/main" id="{6FDA025F-B7BD-4C69-A278-040DDC63A039}"/>
              </a:ext>
            </a:extLst>
          </p:cNvPr>
          <p:cNvSpPr txBox="1">
            <a:spLocks/>
          </p:cNvSpPr>
          <p:nvPr userDrawn="1"/>
        </p:nvSpPr>
        <p:spPr>
          <a:xfrm>
            <a:off x="695325" y="1628775"/>
            <a:ext cx="2664000" cy="4140200"/>
          </a:xfrm>
          <a:prstGeom prst="rect">
            <a:avLst/>
          </a:prstGeom>
          <a:solidFill>
            <a:schemeClr val="bg2"/>
          </a:solidFill>
          <a:ln>
            <a:noFill/>
          </a:ln>
        </p:spPr>
        <p:txBody>
          <a:bodyPr vert="horz" lIns="360000" tIns="540000" rIns="180000" bIns="540000" rtlCol="0" anchor="t" anchorCtr="0">
            <a:normAutofit/>
          </a:bodyPr>
          <a:lstStyle>
            <a:lvl1pPr marL="0" indent="0" algn="l" defTabSz="914400" rtl="0" eaLnBrk="1" latinLnBrk="0" hangingPunct="1">
              <a:lnSpc>
                <a:spcPct val="100000"/>
              </a:lnSpc>
              <a:spcBef>
                <a:spcPts val="1000"/>
              </a:spcBef>
              <a:buFontTx/>
              <a:buNone/>
              <a:defRPr sz="1400" kern="1200">
                <a:solidFill>
                  <a:schemeClr val="tx1">
                    <a:lumMod val="75000"/>
                    <a:lumOff val="25000"/>
                  </a:schemeClr>
                </a:solidFill>
                <a:latin typeface="+mn-lt"/>
                <a:ea typeface="+mn-ea"/>
                <a:cs typeface="+mn-cs"/>
              </a:defRPr>
            </a:lvl1pPr>
            <a:lvl2pPr marL="180000" indent="-180000" algn="l" defTabSz="914400" rtl="0" eaLnBrk="1" latinLnBrk="0" hangingPunct="1">
              <a:lnSpc>
                <a:spcPct val="90000"/>
              </a:lnSpc>
              <a:spcBef>
                <a:spcPts val="1200"/>
              </a:spcBef>
              <a:buFont typeface="Arial" panose="020B0604020202020204" pitchFamily="34" charset="0"/>
              <a:buChar char="•"/>
              <a:defRPr sz="1400" kern="1200">
                <a:solidFill>
                  <a:schemeClr val="tx1">
                    <a:lumMod val="75000"/>
                    <a:lumOff val="25000"/>
                  </a:schemeClr>
                </a:solidFill>
                <a:latin typeface="+mn-lt"/>
                <a:ea typeface="+mn-ea"/>
                <a:cs typeface="+mn-cs"/>
              </a:defRPr>
            </a:lvl2pPr>
            <a:lvl3pPr marL="468000" indent="0" algn="l" defTabSz="914400" rtl="0" eaLnBrk="1" latinLnBrk="0" hangingPunct="1">
              <a:lnSpc>
                <a:spcPct val="90000"/>
              </a:lnSpc>
              <a:spcBef>
                <a:spcPts val="900"/>
              </a:spcBef>
              <a:buFontTx/>
              <a:buNone/>
              <a:defRPr sz="1100" kern="1200">
                <a:solidFill>
                  <a:schemeClr val="tx1">
                    <a:lumMod val="75000"/>
                    <a:lumOff val="25000"/>
                  </a:schemeClr>
                </a:solidFill>
                <a:latin typeface="+mn-lt"/>
                <a:ea typeface="+mn-ea"/>
                <a:cs typeface="+mn-cs"/>
              </a:defRPr>
            </a:lvl3pPr>
            <a:lvl4pPr marL="1152000" indent="-180000" algn="l" defTabSz="914400" rtl="0" eaLnBrk="1" latinLnBrk="0" hangingPunct="1">
              <a:lnSpc>
                <a:spcPct val="90000"/>
              </a:lnSpc>
              <a:spcBef>
                <a:spcPts val="600"/>
              </a:spcBef>
              <a:buFont typeface="Courier New" panose="02070309020205020404" pitchFamily="49" charset="0"/>
              <a:buChar char="o"/>
              <a:defRPr sz="1100" kern="1200">
                <a:solidFill>
                  <a:schemeClr val="tx1">
                    <a:lumMod val="75000"/>
                    <a:lumOff val="25000"/>
                  </a:schemeClr>
                </a:solidFill>
                <a:latin typeface="+mn-lt"/>
                <a:ea typeface="+mn-ea"/>
                <a:cs typeface="+mn-cs"/>
              </a:defRPr>
            </a:lvl4pPr>
            <a:lvl5pPr marL="1512000" indent="-180000" algn="l" defTabSz="914400" rtl="0" eaLnBrk="1" latinLnBrk="0" hangingPunct="1">
              <a:lnSpc>
                <a:spcPct val="90000"/>
              </a:lnSpc>
              <a:spcBef>
                <a:spcPts val="500"/>
              </a:spcBef>
              <a:buFont typeface="Calibri" panose="020F0502020204030204" pitchFamily="34" charset="0"/>
              <a:buChar char="―"/>
              <a:defRPr sz="11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AU" sz="2800">
              <a:solidFill>
                <a:schemeClr val="tx1"/>
              </a:solidFill>
            </a:endParaRPr>
          </a:p>
        </p:txBody>
      </p:sp>
      <p:sp>
        <p:nvSpPr>
          <p:cNvPr id="9" name="Content Placeholder 4">
            <a:extLst>
              <a:ext uri="{FF2B5EF4-FFF2-40B4-BE49-F238E27FC236}">
                <a16:creationId xmlns:a16="http://schemas.microsoft.com/office/drawing/2014/main" id="{36B67ED2-5416-464A-A80B-D38A32C63B79}"/>
              </a:ext>
            </a:extLst>
          </p:cNvPr>
          <p:cNvSpPr txBox="1">
            <a:spLocks/>
          </p:cNvSpPr>
          <p:nvPr userDrawn="1"/>
        </p:nvSpPr>
        <p:spPr>
          <a:xfrm>
            <a:off x="705482" y="1646029"/>
            <a:ext cx="2664000" cy="180000"/>
          </a:xfrm>
          <a:prstGeom prst="rect">
            <a:avLst/>
          </a:prstGeom>
          <a:solidFill>
            <a:schemeClr val="accent1"/>
          </a:solidFill>
        </p:spPr>
        <p:txBody>
          <a:bodyPr vert="horz" lIns="0" tIns="0" rIns="0" bIns="0" rtlCol="0">
            <a:normAutofit fontScale="92500" lnSpcReduction="10000"/>
          </a:bodyPr>
          <a:lstStyle>
            <a:lvl1pPr marL="0" indent="0" algn="l" defTabSz="914400" rtl="0" eaLnBrk="1" latinLnBrk="0" hangingPunct="1">
              <a:lnSpc>
                <a:spcPct val="100000"/>
              </a:lnSpc>
              <a:spcBef>
                <a:spcPts val="1000"/>
              </a:spcBef>
              <a:buFontTx/>
              <a:buNone/>
              <a:defRPr sz="1400" kern="1200">
                <a:solidFill>
                  <a:schemeClr val="tx1">
                    <a:lumMod val="75000"/>
                    <a:lumOff val="25000"/>
                  </a:schemeClr>
                </a:solidFill>
                <a:latin typeface="+mn-lt"/>
                <a:ea typeface="+mn-ea"/>
                <a:cs typeface="+mn-cs"/>
              </a:defRPr>
            </a:lvl1pPr>
            <a:lvl2pPr marL="180000" indent="-180000" algn="l" defTabSz="914400" rtl="0" eaLnBrk="1" latinLnBrk="0" hangingPunct="1">
              <a:lnSpc>
                <a:spcPct val="90000"/>
              </a:lnSpc>
              <a:spcBef>
                <a:spcPts val="1200"/>
              </a:spcBef>
              <a:buFont typeface="Arial" panose="020B0604020202020204" pitchFamily="34" charset="0"/>
              <a:buChar char="•"/>
              <a:defRPr sz="1400" kern="1200">
                <a:solidFill>
                  <a:schemeClr val="tx1">
                    <a:lumMod val="75000"/>
                    <a:lumOff val="25000"/>
                  </a:schemeClr>
                </a:solidFill>
                <a:latin typeface="+mn-lt"/>
                <a:ea typeface="+mn-ea"/>
                <a:cs typeface="+mn-cs"/>
              </a:defRPr>
            </a:lvl2pPr>
            <a:lvl3pPr marL="468000" indent="0" algn="l" defTabSz="914400" rtl="0" eaLnBrk="1" latinLnBrk="0" hangingPunct="1">
              <a:lnSpc>
                <a:spcPct val="90000"/>
              </a:lnSpc>
              <a:spcBef>
                <a:spcPts val="900"/>
              </a:spcBef>
              <a:buFontTx/>
              <a:buNone/>
              <a:defRPr sz="1100" kern="1200">
                <a:solidFill>
                  <a:schemeClr val="tx1">
                    <a:lumMod val="75000"/>
                    <a:lumOff val="25000"/>
                  </a:schemeClr>
                </a:solidFill>
                <a:latin typeface="+mn-lt"/>
                <a:ea typeface="+mn-ea"/>
                <a:cs typeface="+mn-cs"/>
              </a:defRPr>
            </a:lvl3pPr>
            <a:lvl4pPr marL="1152000" indent="-180000" algn="l" defTabSz="914400" rtl="0" eaLnBrk="1" latinLnBrk="0" hangingPunct="1">
              <a:lnSpc>
                <a:spcPct val="90000"/>
              </a:lnSpc>
              <a:spcBef>
                <a:spcPts val="600"/>
              </a:spcBef>
              <a:buFont typeface="Courier New" panose="02070309020205020404" pitchFamily="49" charset="0"/>
              <a:buChar char="o"/>
              <a:defRPr sz="1100" kern="1200">
                <a:solidFill>
                  <a:schemeClr val="tx1">
                    <a:lumMod val="75000"/>
                    <a:lumOff val="25000"/>
                  </a:schemeClr>
                </a:solidFill>
                <a:latin typeface="+mn-lt"/>
                <a:ea typeface="+mn-ea"/>
                <a:cs typeface="+mn-cs"/>
              </a:defRPr>
            </a:lvl4pPr>
            <a:lvl5pPr marL="1512000" indent="-180000" algn="l" defTabSz="914400" rtl="0" eaLnBrk="1" latinLnBrk="0" hangingPunct="1">
              <a:lnSpc>
                <a:spcPct val="90000"/>
              </a:lnSpc>
              <a:spcBef>
                <a:spcPts val="500"/>
              </a:spcBef>
              <a:buFont typeface="Calibri" panose="020F0502020204030204" pitchFamily="34" charset="0"/>
              <a:buChar char="―"/>
              <a:defRPr sz="11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AU"/>
          </a:p>
        </p:txBody>
      </p:sp>
      <p:sp>
        <p:nvSpPr>
          <p:cNvPr id="10" name="Content Placeholder 4">
            <a:extLst>
              <a:ext uri="{FF2B5EF4-FFF2-40B4-BE49-F238E27FC236}">
                <a16:creationId xmlns:a16="http://schemas.microsoft.com/office/drawing/2014/main" id="{084EAC2B-4EDC-4CD1-BEBF-BE953A0A5A0C}"/>
              </a:ext>
            </a:extLst>
          </p:cNvPr>
          <p:cNvSpPr txBox="1">
            <a:spLocks/>
          </p:cNvSpPr>
          <p:nvPr userDrawn="1"/>
        </p:nvSpPr>
        <p:spPr>
          <a:xfrm>
            <a:off x="3531332" y="1643834"/>
            <a:ext cx="2664000" cy="180000"/>
          </a:xfrm>
          <a:prstGeom prst="rect">
            <a:avLst/>
          </a:prstGeom>
          <a:solidFill>
            <a:schemeClr val="tx2"/>
          </a:solidFill>
        </p:spPr>
        <p:txBody>
          <a:bodyPr vert="horz" lIns="0" tIns="0" rIns="0" bIns="0" rtlCol="0">
            <a:normAutofit fontScale="92500" lnSpcReduction="10000"/>
          </a:bodyPr>
          <a:lstStyle>
            <a:lvl1pPr marL="0" indent="0" algn="l" defTabSz="914400" rtl="0" eaLnBrk="1" latinLnBrk="0" hangingPunct="1">
              <a:lnSpc>
                <a:spcPct val="100000"/>
              </a:lnSpc>
              <a:spcBef>
                <a:spcPts val="1000"/>
              </a:spcBef>
              <a:buFontTx/>
              <a:buNone/>
              <a:defRPr sz="1400" kern="1200">
                <a:solidFill>
                  <a:schemeClr val="tx1">
                    <a:lumMod val="75000"/>
                    <a:lumOff val="25000"/>
                  </a:schemeClr>
                </a:solidFill>
                <a:latin typeface="+mn-lt"/>
                <a:ea typeface="+mn-ea"/>
                <a:cs typeface="+mn-cs"/>
              </a:defRPr>
            </a:lvl1pPr>
            <a:lvl2pPr marL="180000" indent="-180000" algn="l" defTabSz="914400" rtl="0" eaLnBrk="1" latinLnBrk="0" hangingPunct="1">
              <a:lnSpc>
                <a:spcPct val="90000"/>
              </a:lnSpc>
              <a:spcBef>
                <a:spcPts val="1200"/>
              </a:spcBef>
              <a:buFont typeface="Arial" panose="020B0604020202020204" pitchFamily="34" charset="0"/>
              <a:buChar char="•"/>
              <a:defRPr sz="1400" kern="1200">
                <a:solidFill>
                  <a:schemeClr val="tx1">
                    <a:lumMod val="75000"/>
                    <a:lumOff val="25000"/>
                  </a:schemeClr>
                </a:solidFill>
                <a:latin typeface="+mn-lt"/>
                <a:ea typeface="+mn-ea"/>
                <a:cs typeface="+mn-cs"/>
              </a:defRPr>
            </a:lvl2pPr>
            <a:lvl3pPr marL="468000" indent="0" algn="l" defTabSz="914400" rtl="0" eaLnBrk="1" latinLnBrk="0" hangingPunct="1">
              <a:lnSpc>
                <a:spcPct val="90000"/>
              </a:lnSpc>
              <a:spcBef>
                <a:spcPts val="900"/>
              </a:spcBef>
              <a:buFontTx/>
              <a:buNone/>
              <a:defRPr sz="1100" kern="1200">
                <a:solidFill>
                  <a:schemeClr val="tx1">
                    <a:lumMod val="75000"/>
                    <a:lumOff val="25000"/>
                  </a:schemeClr>
                </a:solidFill>
                <a:latin typeface="+mn-lt"/>
                <a:ea typeface="+mn-ea"/>
                <a:cs typeface="+mn-cs"/>
              </a:defRPr>
            </a:lvl3pPr>
            <a:lvl4pPr marL="1152000" indent="-180000" algn="l" defTabSz="914400" rtl="0" eaLnBrk="1" latinLnBrk="0" hangingPunct="1">
              <a:lnSpc>
                <a:spcPct val="90000"/>
              </a:lnSpc>
              <a:spcBef>
                <a:spcPts val="600"/>
              </a:spcBef>
              <a:buFont typeface="Courier New" panose="02070309020205020404" pitchFamily="49" charset="0"/>
              <a:buChar char="o"/>
              <a:defRPr sz="1100" kern="1200">
                <a:solidFill>
                  <a:schemeClr val="tx1">
                    <a:lumMod val="75000"/>
                    <a:lumOff val="25000"/>
                  </a:schemeClr>
                </a:solidFill>
                <a:latin typeface="+mn-lt"/>
                <a:ea typeface="+mn-ea"/>
                <a:cs typeface="+mn-cs"/>
              </a:defRPr>
            </a:lvl4pPr>
            <a:lvl5pPr marL="1512000" indent="-180000" algn="l" defTabSz="914400" rtl="0" eaLnBrk="1" latinLnBrk="0" hangingPunct="1">
              <a:lnSpc>
                <a:spcPct val="90000"/>
              </a:lnSpc>
              <a:spcBef>
                <a:spcPts val="500"/>
              </a:spcBef>
              <a:buFont typeface="Calibri" panose="020F0502020204030204" pitchFamily="34" charset="0"/>
              <a:buChar char="―"/>
              <a:defRPr sz="11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AU"/>
          </a:p>
        </p:txBody>
      </p:sp>
      <p:sp>
        <p:nvSpPr>
          <p:cNvPr id="11" name="Content Placeholder 4">
            <a:extLst>
              <a:ext uri="{FF2B5EF4-FFF2-40B4-BE49-F238E27FC236}">
                <a16:creationId xmlns:a16="http://schemas.microsoft.com/office/drawing/2014/main" id="{7AE9F95C-3D17-4A54-A193-641BE482E4C8}"/>
              </a:ext>
            </a:extLst>
          </p:cNvPr>
          <p:cNvSpPr txBox="1">
            <a:spLocks/>
          </p:cNvSpPr>
          <p:nvPr userDrawn="1"/>
        </p:nvSpPr>
        <p:spPr>
          <a:xfrm>
            <a:off x="6367339" y="1643834"/>
            <a:ext cx="2664000" cy="180000"/>
          </a:xfrm>
          <a:prstGeom prst="rect">
            <a:avLst/>
          </a:prstGeom>
          <a:solidFill>
            <a:schemeClr val="accent2"/>
          </a:solidFill>
        </p:spPr>
        <p:txBody>
          <a:bodyPr vert="horz" lIns="0" tIns="0" rIns="0" bIns="0" rtlCol="0">
            <a:normAutofit fontScale="92500" lnSpcReduction="10000"/>
          </a:bodyPr>
          <a:lstStyle>
            <a:lvl1pPr marL="0" indent="0" algn="l" defTabSz="914400" rtl="0" eaLnBrk="1" latinLnBrk="0" hangingPunct="1">
              <a:lnSpc>
                <a:spcPct val="100000"/>
              </a:lnSpc>
              <a:spcBef>
                <a:spcPts val="1000"/>
              </a:spcBef>
              <a:buFontTx/>
              <a:buNone/>
              <a:defRPr sz="1400" kern="1200">
                <a:solidFill>
                  <a:schemeClr val="tx1">
                    <a:lumMod val="75000"/>
                    <a:lumOff val="25000"/>
                  </a:schemeClr>
                </a:solidFill>
                <a:latin typeface="+mn-lt"/>
                <a:ea typeface="+mn-ea"/>
                <a:cs typeface="+mn-cs"/>
              </a:defRPr>
            </a:lvl1pPr>
            <a:lvl2pPr marL="180000" indent="-180000" algn="l" defTabSz="914400" rtl="0" eaLnBrk="1" latinLnBrk="0" hangingPunct="1">
              <a:lnSpc>
                <a:spcPct val="90000"/>
              </a:lnSpc>
              <a:spcBef>
                <a:spcPts val="1200"/>
              </a:spcBef>
              <a:buFont typeface="Arial" panose="020B0604020202020204" pitchFamily="34" charset="0"/>
              <a:buChar char="•"/>
              <a:defRPr sz="1400" kern="1200">
                <a:solidFill>
                  <a:schemeClr val="tx1">
                    <a:lumMod val="75000"/>
                    <a:lumOff val="25000"/>
                  </a:schemeClr>
                </a:solidFill>
                <a:latin typeface="+mn-lt"/>
                <a:ea typeface="+mn-ea"/>
                <a:cs typeface="+mn-cs"/>
              </a:defRPr>
            </a:lvl2pPr>
            <a:lvl3pPr marL="468000" indent="0" algn="l" defTabSz="914400" rtl="0" eaLnBrk="1" latinLnBrk="0" hangingPunct="1">
              <a:lnSpc>
                <a:spcPct val="90000"/>
              </a:lnSpc>
              <a:spcBef>
                <a:spcPts val="900"/>
              </a:spcBef>
              <a:buFontTx/>
              <a:buNone/>
              <a:defRPr sz="1100" kern="1200">
                <a:solidFill>
                  <a:schemeClr val="tx1">
                    <a:lumMod val="75000"/>
                    <a:lumOff val="25000"/>
                  </a:schemeClr>
                </a:solidFill>
                <a:latin typeface="+mn-lt"/>
                <a:ea typeface="+mn-ea"/>
                <a:cs typeface="+mn-cs"/>
              </a:defRPr>
            </a:lvl3pPr>
            <a:lvl4pPr marL="1152000" indent="-180000" algn="l" defTabSz="914400" rtl="0" eaLnBrk="1" latinLnBrk="0" hangingPunct="1">
              <a:lnSpc>
                <a:spcPct val="90000"/>
              </a:lnSpc>
              <a:spcBef>
                <a:spcPts val="600"/>
              </a:spcBef>
              <a:buFont typeface="Courier New" panose="02070309020205020404" pitchFamily="49" charset="0"/>
              <a:buChar char="o"/>
              <a:defRPr sz="1100" kern="1200">
                <a:solidFill>
                  <a:schemeClr val="tx1">
                    <a:lumMod val="75000"/>
                    <a:lumOff val="25000"/>
                  </a:schemeClr>
                </a:solidFill>
                <a:latin typeface="+mn-lt"/>
                <a:ea typeface="+mn-ea"/>
                <a:cs typeface="+mn-cs"/>
              </a:defRPr>
            </a:lvl4pPr>
            <a:lvl5pPr marL="1512000" indent="-180000" algn="l" defTabSz="914400" rtl="0" eaLnBrk="1" latinLnBrk="0" hangingPunct="1">
              <a:lnSpc>
                <a:spcPct val="90000"/>
              </a:lnSpc>
              <a:spcBef>
                <a:spcPts val="500"/>
              </a:spcBef>
              <a:buFont typeface="Calibri" panose="020F0502020204030204" pitchFamily="34" charset="0"/>
              <a:buChar char="―"/>
              <a:defRPr sz="11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AU"/>
          </a:p>
        </p:txBody>
      </p:sp>
      <p:sp>
        <p:nvSpPr>
          <p:cNvPr id="12" name="Content Placeholder 4">
            <a:extLst>
              <a:ext uri="{FF2B5EF4-FFF2-40B4-BE49-F238E27FC236}">
                <a16:creationId xmlns:a16="http://schemas.microsoft.com/office/drawing/2014/main" id="{83126585-106B-44EA-B31F-93BC3472ED40}"/>
              </a:ext>
            </a:extLst>
          </p:cNvPr>
          <p:cNvSpPr txBox="1">
            <a:spLocks/>
          </p:cNvSpPr>
          <p:nvPr userDrawn="1"/>
        </p:nvSpPr>
        <p:spPr>
          <a:xfrm>
            <a:off x="9194898" y="1628775"/>
            <a:ext cx="2664000" cy="180000"/>
          </a:xfrm>
          <a:prstGeom prst="rect">
            <a:avLst/>
          </a:prstGeom>
          <a:solidFill>
            <a:schemeClr val="accent5"/>
          </a:solidFill>
        </p:spPr>
        <p:txBody>
          <a:bodyPr vert="horz" lIns="0" tIns="0" rIns="0" bIns="0" rtlCol="0">
            <a:normAutofit fontScale="92500" lnSpcReduction="10000"/>
          </a:bodyPr>
          <a:lstStyle>
            <a:lvl1pPr marL="0" indent="0" algn="l" defTabSz="914400" rtl="0" eaLnBrk="1" latinLnBrk="0" hangingPunct="1">
              <a:lnSpc>
                <a:spcPct val="100000"/>
              </a:lnSpc>
              <a:spcBef>
                <a:spcPts val="1000"/>
              </a:spcBef>
              <a:buFontTx/>
              <a:buNone/>
              <a:defRPr sz="1400" kern="1200">
                <a:solidFill>
                  <a:schemeClr val="tx1">
                    <a:lumMod val="75000"/>
                    <a:lumOff val="25000"/>
                  </a:schemeClr>
                </a:solidFill>
                <a:latin typeface="+mn-lt"/>
                <a:ea typeface="+mn-ea"/>
                <a:cs typeface="+mn-cs"/>
              </a:defRPr>
            </a:lvl1pPr>
            <a:lvl2pPr marL="180000" indent="-180000" algn="l" defTabSz="914400" rtl="0" eaLnBrk="1" latinLnBrk="0" hangingPunct="1">
              <a:lnSpc>
                <a:spcPct val="90000"/>
              </a:lnSpc>
              <a:spcBef>
                <a:spcPts val="1200"/>
              </a:spcBef>
              <a:buFont typeface="Arial" panose="020B0604020202020204" pitchFamily="34" charset="0"/>
              <a:buChar char="•"/>
              <a:defRPr sz="1400" kern="1200">
                <a:solidFill>
                  <a:schemeClr val="tx1">
                    <a:lumMod val="75000"/>
                    <a:lumOff val="25000"/>
                  </a:schemeClr>
                </a:solidFill>
                <a:latin typeface="+mn-lt"/>
                <a:ea typeface="+mn-ea"/>
                <a:cs typeface="+mn-cs"/>
              </a:defRPr>
            </a:lvl2pPr>
            <a:lvl3pPr marL="468000" indent="0" algn="l" defTabSz="914400" rtl="0" eaLnBrk="1" latinLnBrk="0" hangingPunct="1">
              <a:lnSpc>
                <a:spcPct val="90000"/>
              </a:lnSpc>
              <a:spcBef>
                <a:spcPts val="900"/>
              </a:spcBef>
              <a:buFontTx/>
              <a:buNone/>
              <a:defRPr sz="1100" kern="1200">
                <a:solidFill>
                  <a:schemeClr val="tx1">
                    <a:lumMod val="75000"/>
                    <a:lumOff val="25000"/>
                  </a:schemeClr>
                </a:solidFill>
                <a:latin typeface="+mn-lt"/>
                <a:ea typeface="+mn-ea"/>
                <a:cs typeface="+mn-cs"/>
              </a:defRPr>
            </a:lvl3pPr>
            <a:lvl4pPr marL="1152000" indent="-180000" algn="l" defTabSz="914400" rtl="0" eaLnBrk="1" latinLnBrk="0" hangingPunct="1">
              <a:lnSpc>
                <a:spcPct val="90000"/>
              </a:lnSpc>
              <a:spcBef>
                <a:spcPts val="600"/>
              </a:spcBef>
              <a:buFont typeface="Courier New" panose="02070309020205020404" pitchFamily="49" charset="0"/>
              <a:buChar char="o"/>
              <a:defRPr sz="1100" kern="1200">
                <a:solidFill>
                  <a:schemeClr val="tx1">
                    <a:lumMod val="75000"/>
                    <a:lumOff val="25000"/>
                  </a:schemeClr>
                </a:solidFill>
                <a:latin typeface="+mn-lt"/>
                <a:ea typeface="+mn-ea"/>
                <a:cs typeface="+mn-cs"/>
              </a:defRPr>
            </a:lvl4pPr>
            <a:lvl5pPr marL="1512000" indent="-180000" algn="l" defTabSz="914400" rtl="0" eaLnBrk="1" latinLnBrk="0" hangingPunct="1">
              <a:lnSpc>
                <a:spcPct val="90000"/>
              </a:lnSpc>
              <a:spcBef>
                <a:spcPts val="500"/>
              </a:spcBef>
              <a:buFont typeface="Calibri" panose="020F0502020204030204" pitchFamily="34" charset="0"/>
              <a:buChar char="―"/>
              <a:defRPr sz="11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AU"/>
          </a:p>
        </p:txBody>
      </p:sp>
      <p:sp>
        <p:nvSpPr>
          <p:cNvPr id="13" name="Content Placeholder 15">
            <a:extLst>
              <a:ext uri="{FF2B5EF4-FFF2-40B4-BE49-F238E27FC236}">
                <a16:creationId xmlns:a16="http://schemas.microsoft.com/office/drawing/2014/main" id="{7DFE1312-E2C1-458A-8242-F2E7F2B98C78}"/>
              </a:ext>
            </a:extLst>
          </p:cNvPr>
          <p:cNvSpPr>
            <a:spLocks noGrp="1"/>
          </p:cNvSpPr>
          <p:nvPr>
            <p:ph sz="quarter" idx="13"/>
          </p:nvPr>
        </p:nvSpPr>
        <p:spPr>
          <a:xfrm>
            <a:off x="3660800" y="1982128"/>
            <a:ext cx="2405063" cy="35274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15" name="Content Placeholder 15">
            <a:extLst>
              <a:ext uri="{FF2B5EF4-FFF2-40B4-BE49-F238E27FC236}">
                <a16:creationId xmlns:a16="http://schemas.microsoft.com/office/drawing/2014/main" id="{CECEA128-3707-4099-B467-2A054658BCD7}"/>
              </a:ext>
            </a:extLst>
          </p:cNvPr>
          <p:cNvSpPr>
            <a:spLocks noGrp="1"/>
          </p:cNvSpPr>
          <p:nvPr>
            <p:ph sz="quarter" idx="14"/>
          </p:nvPr>
        </p:nvSpPr>
        <p:spPr>
          <a:xfrm>
            <a:off x="6496807" y="1982129"/>
            <a:ext cx="2405063" cy="35274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16" name="Content Placeholder 15">
            <a:extLst>
              <a:ext uri="{FF2B5EF4-FFF2-40B4-BE49-F238E27FC236}">
                <a16:creationId xmlns:a16="http://schemas.microsoft.com/office/drawing/2014/main" id="{AD2A06C5-5972-4189-8E5F-A37D45C4D2A4}"/>
              </a:ext>
            </a:extLst>
          </p:cNvPr>
          <p:cNvSpPr>
            <a:spLocks noGrp="1"/>
          </p:cNvSpPr>
          <p:nvPr>
            <p:ph sz="quarter" idx="15"/>
          </p:nvPr>
        </p:nvSpPr>
        <p:spPr>
          <a:xfrm>
            <a:off x="9362904" y="1982129"/>
            <a:ext cx="2327987" cy="35274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17" name="Title 1">
            <a:extLst>
              <a:ext uri="{FF2B5EF4-FFF2-40B4-BE49-F238E27FC236}">
                <a16:creationId xmlns:a16="http://schemas.microsoft.com/office/drawing/2014/main" id="{C04FA63D-2279-4229-BA65-FC442433188D}"/>
              </a:ext>
            </a:extLst>
          </p:cNvPr>
          <p:cNvSpPr>
            <a:spLocks noGrp="1"/>
          </p:cNvSpPr>
          <p:nvPr>
            <p:ph type="title" hasCustomPrompt="1"/>
          </p:nvPr>
        </p:nvSpPr>
        <p:spPr>
          <a:xfrm>
            <a:off x="695325" y="549274"/>
            <a:ext cx="10801350" cy="893445"/>
          </a:xfrm>
        </p:spPr>
        <p:txBody>
          <a:bodyPr/>
          <a:lstStyle>
            <a:lvl1pPr>
              <a:defRPr baseline="0"/>
            </a:lvl1pPr>
          </a:lstStyle>
          <a:p>
            <a:r>
              <a:rPr lang="en-US"/>
              <a:t>Insert title – 4 columns boxes </a:t>
            </a:r>
            <a:endParaRPr lang="en-AU"/>
          </a:p>
        </p:txBody>
      </p:sp>
      <p:sp>
        <p:nvSpPr>
          <p:cNvPr id="18" name="Content Placeholder 15">
            <a:extLst>
              <a:ext uri="{FF2B5EF4-FFF2-40B4-BE49-F238E27FC236}">
                <a16:creationId xmlns:a16="http://schemas.microsoft.com/office/drawing/2014/main" id="{7DFE1312-E2C1-458A-8242-F2E7F2B98C78}"/>
              </a:ext>
            </a:extLst>
          </p:cNvPr>
          <p:cNvSpPr>
            <a:spLocks noGrp="1"/>
          </p:cNvSpPr>
          <p:nvPr>
            <p:ph sz="quarter" idx="16"/>
          </p:nvPr>
        </p:nvSpPr>
        <p:spPr>
          <a:xfrm>
            <a:off x="824793" y="1982127"/>
            <a:ext cx="2405063" cy="35274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Tree>
    <p:custDataLst>
      <p:tags r:id="rId1"/>
    </p:custDataLst>
    <p:extLst>
      <p:ext uri="{BB962C8B-B14F-4D97-AF65-F5344CB8AC3E}">
        <p14:creationId xmlns:p14="http://schemas.microsoft.com/office/powerpoint/2010/main" val="130481162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A74689-74BB-4B30-86C6-BA764012339A}"/>
              </a:ext>
            </a:extLst>
          </p:cNvPr>
          <p:cNvSpPr>
            <a:spLocks noGrp="1"/>
          </p:cNvSpPr>
          <p:nvPr>
            <p:ph type="title" hasCustomPrompt="1"/>
          </p:nvPr>
        </p:nvSpPr>
        <p:spPr/>
        <p:txBody>
          <a:bodyPr/>
          <a:lstStyle>
            <a:lvl1pPr>
              <a:defRPr/>
            </a:lvl1pPr>
          </a:lstStyle>
          <a:p>
            <a:r>
              <a:rPr lang="en-US"/>
              <a:t>Insert heading – title only slide</a:t>
            </a:r>
            <a:endParaRPr lang="en-AU"/>
          </a:p>
        </p:txBody>
      </p:sp>
      <p:sp>
        <p:nvSpPr>
          <p:cNvPr id="5" name="Slide Number Placeholder 4">
            <a:extLst>
              <a:ext uri="{FF2B5EF4-FFF2-40B4-BE49-F238E27FC236}">
                <a16:creationId xmlns:a16="http://schemas.microsoft.com/office/drawing/2014/main" id="{A50DE1FC-CE40-4EFE-898E-079C15492C48}"/>
              </a:ext>
            </a:extLst>
          </p:cNvPr>
          <p:cNvSpPr>
            <a:spLocks noGrp="1"/>
          </p:cNvSpPr>
          <p:nvPr>
            <p:ph type="sldNum" sz="quarter" idx="12"/>
          </p:nvPr>
        </p:nvSpPr>
        <p:spPr/>
        <p:txBody>
          <a:bodyPr/>
          <a:lstStyle/>
          <a:p>
            <a:fld id="{1E2FE05B-4A3F-4181-99F1-864C7998A1BB}" type="slidenum">
              <a:rPr lang="en-AU" smtClean="0"/>
              <a:t>‹#›</a:t>
            </a:fld>
            <a:endParaRPr lang="en-AU"/>
          </a:p>
        </p:txBody>
      </p:sp>
    </p:spTree>
    <p:custDataLst>
      <p:tags r:id="rId1"/>
    </p:custDataLst>
    <p:extLst>
      <p:ext uri="{BB962C8B-B14F-4D97-AF65-F5344CB8AC3E}">
        <p14:creationId xmlns:p14="http://schemas.microsoft.com/office/powerpoint/2010/main" val="125407865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Only No logo">
    <p:spTree>
      <p:nvGrpSpPr>
        <p:cNvPr id="1" name=""/>
        <p:cNvGrpSpPr/>
        <p:nvPr/>
      </p:nvGrpSpPr>
      <p:grpSpPr>
        <a:xfrm>
          <a:off x="0" y="0"/>
          <a:ext cx="0" cy="0"/>
          <a:chOff x="0" y="0"/>
          <a:chExt cx="0" cy="0"/>
        </a:xfrm>
      </p:grpSpPr>
      <p:sp>
        <p:nvSpPr>
          <p:cNvPr id="6" name="Rectangle 5"/>
          <p:cNvSpPr/>
          <p:nvPr userDrawn="1"/>
        </p:nvSpPr>
        <p:spPr>
          <a:xfrm>
            <a:off x="10419347" y="5756943"/>
            <a:ext cx="1772653" cy="108902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1">
            <a:extLst>
              <a:ext uri="{FF2B5EF4-FFF2-40B4-BE49-F238E27FC236}">
                <a16:creationId xmlns:a16="http://schemas.microsoft.com/office/drawing/2014/main" id="{FAA74689-74BB-4B30-86C6-BA764012339A}"/>
              </a:ext>
            </a:extLst>
          </p:cNvPr>
          <p:cNvSpPr>
            <a:spLocks noGrp="1"/>
          </p:cNvSpPr>
          <p:nvPr>
            <p:ph type="title" hasCustomPrompt="1"/>
          </p:nvPr>
        </p:nvSpPr>
        <p:spPr/>
        <p:txBody>
          <a:bodyPr/>
          <a:lstStyle>
            <a:lvl1pPr>
              <a:defRPr/>
            </a:lvl1pPr>
          </a:lstStyle>
          <a:p>
            <a:r>
              <a:rPr lang="en-US"/>
              <a:t>Insert heading – title only slide</a:t>
            </a:r>
            <a:endParaRPr lang="en-AU"/>
          </a:p>
        </p:txBody>
      </p:sp>
      <p:sp>
        <p:nvSpPr>
          <p:cNvPr id="5" name="Slide Number Placeholder 4">
            <a:extLst>
              <a:ext uri="{FF2B5EF4-FFF2-40B4-BE49-F238E27FC236}">
                <a16:creationId xmlns:a16="http://schemas.microsoft.com/office/drawing/2014/main" id="{A50DE1FC-CE40-4EFE-898E-079C15492C48}"/>
              </a:ext>
            </a:extLst>
          </p:cNvPr>
          <p:cNvSpPr>
            <a:spLocks noGrp="1"/>
          </p:cNvSpPr>
          <p:nvPr>
            <p:ph type="sldNum" sz="quarter" idx="12"/>
          </p:nvPr>
        </p:nvSpPr>
        <p:spPr/>
        <p:txBody>
          <a:bodyPr/>
          <a:lstStyle/>
          <a:p>
            <a:fld id="{1E2FE05B-4A3F-4181-99F1-864C7998A1BB}" type="slidenum">
              <a:rPr lang="en-AU" smtClean="0"/>
              <a:t>‹#›</a:t>
            </a:fld>
            <a:endParaRPr lang="en-AU"/>
          </a:p>
        </p:txBody>
      </p:sp>
    </p:spTree>
    <p:custDataLst>
      <p:tags r:id="rId1"/>
    </p:custDataLst>
    <p:extLst>
      <p:ext uri="{BB962C8B-B14F-4D97-AF65-F5344CB8AC3E}">
        <p14:creationId xmlns:p14="http://schemas.microsoft.com/office/powerpoint/2010/main" val="421401209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7E07CE-A875-4127-82E7-3C9F7918EB7C}"/>
              </a:ext>
            </a:extLst>
          </p:cNvPr>
          <p:cNvSpPr>
            <a:spLocks noGrp="1"/>
          </p:cNvSpPr>
          <p:nvPr>
            <p:ph type="sldNum" sz="quarter" idx="12"/>
          </p:nvPr>
        </p:nvSpPr>
        <p:spPr/>
        <p:txBody>
          <a:bodyPr/>
          <a:lstStyle/>
          <a:p>
            <a:fld id="{1E2FE05B-4A3F-4181-99F1-864C7998A1BB}" type="slidenum">
              <a:rPr lang="en-AU" smtClean="0"/>
              <a:t>‹#›</a:t>
            </a:fld>
            <a:endParaRPr lang="en-AU"/>
          </a:p>
        </p:txBody>
      </p:sp>
    </p:spTree>
    <p:custDataLst>
      <p:tags r:id="rId1"/>
    </p:custDataLst>
    <p:extLst>
      <p:ext uri="{BB962C8B-B14F-4D97-AF65-F5344CB8AC3E}">
        <p14:creationId xmlns:p14="http://schemas.microsoft.com/office/powerpoint/2010/main" val="395162453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ext and half page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7277CFB8-1B80-420B-BE56-9D897EB20AB3}"/>
              </a:ext>
            </a:extLst>
          </p:cNvPr>
          <p:cNvSpPr>
            <a:spLocks noGrp="1"/>
          </p:cNvSpPr>
          <p:nvPr>
            <p:ph type="pic" sz="quarter" idx="12" hasCustomPrompt="1"/>
          </p:nvPr>
        </p:nvSpPr>
        <p:spPr>
          <a:xfrm>
            <a:off x="6096000" y="0"/>
            <a:ext cx="6096000" cy="6858000"/>
          </a:xfrm>
          <a:solidFill>
            <a:schemeClr val="bg1">
              <a:lumMod val="95000"/>
            </a:schemeClr>
          </a:solidFill>
        </p:spPr>
        <p:txBody>
          <a:bodyPr anchor="ctr" anchorCtr="0">
            <a:noAutofit/>
          </a:bodyPr>
          <a:lstStyle>
            <a:lvl1pPr algn="ctr">
              <a:defRPr sz="2800"/>
            </a:lvl1pPr>
          </a:lstStyle>
          <a:p>
            <a:r>
              <a:rPr lang="en-AU"/>
              <a:t>Insert picture</a:t>
            </a:r>
          </a:p>
        </p:txBody>
      </p:sp>
      <p:sp>
        <p:nvSpPr>
          <p:cNvPr id="2" name="Title 1">
            <a:extLst>
              <a:ext uri="{FF2B5EF4-FFF2-40B4-BE49-F238E27FC236}">
                <a16:creationId xmlns:a16="http://schemas.microsoft.com/office/drawing/2014/main" id="{BF2020AC-2133-4B64-B597-96A3C210248C}"/>
              </a:ext>
            </a:extLst>
          </p:cNvPr>
          <p:cNvSpPr>
            <a:spLocks noGrp="1"/>
          </p:cNvSpPr>
          <p:nvPr>
            <p:ph type="title" hasCustomPrompt="1"/>
          </p:nvPr>
        </p:nvSpPr>
        <p:spPr>
          <a:xfrm>
            <a:off x="695325" y="549274"/>
            <a:ext cx="4678341" cy="893445"/>
          </a:xfrm>
        </p:spPr>
        <p:txBody>
          <a:bodyPr/>
          <a:lstStyle>
            <a:lvl1pPr>
              <a:defRPr/>
            </a:lvl1pPr>
          </a:lstStyle>
          <a:p>
            <a:r>
              <a:rPr lang="en-US"/>
              <a:t>Insert heading</a:t>
            </a:r>
            <a:endParaRPr lang="en-AU"/>
          </a:p>
        </p:txBody>
      </p:sp>
      <p:sp>
        <p:nvSpPr>
          <p:cNvPr id="4" name="Slide Number Placeholder 3">
            <a:extLst>
              <a:ext uri="{FF2B5EF4-FFF2-40B4-BE49-F238E27FC236}">
                <a16:creationId xmlns:a16="http://schemas.microsoft.com/office/drawing/2014/main" id="{57595A64-CC40-450C-B639-3076672BDF61}"/>
              </a:ext>
            </a:extLst>
          </p:cNvPr>
          <p:cNvSpPr>
            <a:spLocks noGrp="1"/>
          </p:cNvSpPr>
          <p:nvPr>
            <p:ph type="sldNum" sz="quarter" idx="11"/>
          </p:nvPr>
        </p:nvSpPr>
        <p:spPr/>
        <p:txBody>
          <a:bodyPr/>
          <a:lstStyle/>
          <a:p>
            <a:fld id="{1E2FE05B-4A3F-4181-99F1-864C7998A1BB}" type="slidenum">
              <a:rPr lang="en-AU" smtClean="0"/>
              <a:pPr/>
              <a:t>‹#›</a:t>
            </a:fld>
            <a:endParaRPr lang="en-AU"/>
          </a:p>
        </p:txBody>
      </p:sp>
      <p:sp>
        <p:nvSpPr>
          <p:cNvPr id="8" name="Content Placeholder 7">
            <a:extLst>
              <a:ext uri="{FF2B5EF4-FFF2-40B4-BE49-F238E27FC236}">
                <a16:creationId xmlns:a16="http://schemas.microsoft.com/office/drawing/2014/main" id="{A5A05D32-E7E6-4EBB-B752-9E2D9C99DC90}"/>
              </a:ext>
            </a:extLst>
          </p:cNvPr>
          <p:cNvSpPr>
            <a:spLocks noGrp="1"/>
          </p:cNvSpPr>
          <p:nvPr>
            <p:ph sz="quarter" idx="13" hasCustomPrompt="1"/>
          </p:nvPr>
        </p:nvSpPr>
        <p:spPr>
          <a:xfrm>
            <a:off x="695325" y="1996439"/>
            <a:ext cx="4678035" cy="1276760"/>
          </a:xfrm>
        </p:spPr>
        <p:txBody>
          <a:bodyPr/>
          <a:lstStyle>
            <a:lvl1pPr>
              <a:defRPr/>
            </a:lvl1pPr>
          </a:lstStyle>
          <a:p>
            <a:pPr lvl="0"/>
            <a:r>
              <a:rPr lang="en-US"/>
              <a:t>Insert text or chart/table</a:t>
            </a:r>
          </a:p>
          <a:p>
            <a:pPr lvl="1"/>
            <a:r>
              <a:rPr lang="en-US"/>
              <a:t>Second level</a:t>
            </a:r>
          </a:p>
          <a:p>
            <a:pPr lvl="2"/>
            <a:r>
              <a:rPr lang="en-US"/>
              <a:t>Third level</a:t>
            </a:r>
          </a:p>
          <a:p>
            <a:pPr lvl="3"/>
            <a:r>
              <a:rPr lang="en-US"/>
              <a:t>Fourth level</a:t>
            </a:r>
          </a:p>
          <a:p>
            <a:pPr lvl="4"/>
            <a:r>
              <a:rPr lang="en-US"/>
              <a:t>Fifth level</a:t>
            </a:r>
            <a:endParaRPr lang="en-AU"/>
          </a:p>
        </p:txBody>
      </p:sp>
      <p:sp>
        <p:nvSpPr>
          <p:cNvPr id="10" name="Text Placeholder 9">
            <a:extLst>
              <a:ext uri="{FF2B5EF4-FFF2-40B4-BE49-F238E27FC236}">
                <a16:creationId xmlns:a16="http://schemas.microsoft.com/office/drawing/2014/main" id="{ABDA050E-176B-490C-ABF5-5310833EF382}"/>
              </a:ext>
            </a:extLst>
          </p:cNvPr>
          <p:cNvSpPr>
            <a:spLocks noGrp="1"/>
          </p:cNvSpPr>
          <p:nvPr>
            <p:ph type="body" sz="quarter" idx="14" hasCustomPrompt="1"/>
          </p:nvPr>
        </p:nvSpPr>
        <p:spPr>
          <a:xfrm>
            <a:off x="695325" y="1628775"/>
            <a:ext cx="4678035" cy="246221"/>
          </a:xfrm>
        </p:spPr>
        <p:txBody>
          <a:bodyPr/>
          <a:lstStyle>
            <a:lvl1pPr>
              <a:defRPr sz="1600">
                <a:solidFill>
                  <a:schemeClr val="accent1"/>
                </a:solidFill>
              </a:defRPr>
            </a:lvl1pPr>
            <a:lvl2pPr marL="0" indent="0">
              <a:buNone/>
              <a:defRPr/>
            </a:lvl2pPr>
          </a:lstStyle>
          <a:p>
            <a:pPr lvl="0"/>
            <a:r>
              <a:rPr lang="en-US"/>
              <a:t>Insert heading</a:t>
            </a:r>
          </a:p>
        </p:txBody>
      </p:sp>
      <p:sp>
        <p:nvSpPr>
          <p:cNvPr id="9" name="Rectangle 8">
            <a:extLst>
              <a:ext uri="{FF2B5EF4-FFF2-40B4-BE49-F238E27FC236}">
                <a16:creationId xmlns:a16="http://schemas.microsoft.com/office/drawing/2014/main" id="{51F81B58-24EB-41AB-A8A1-061D8F2CE769}"/>
              </a:ext>
            </a:extLst>
          </p:cNvPr>
          <p:cNvSpPr/>
          <p:nvPr userDrawn="1"/>
        </p:nvSpPr>
        <p:spPr>
          <a:xfrm>
            <a:off x="5928525" y="0"/>
            <a:ext cx="180000" cy="6858000"/>
          </a:xfrm>
          <a:prstGeom prst="rect">
            <a:avLst/>
          </a:prstGeom>
          <a:gradFill>
            <a:gsLst>
              <a:gs pos="0">
                <a:schemeClr val="tx2"/>
              </a:gs>
              <a:gs pos="75000">
                <a:schemeClr val="accent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custDataLst>
      <p:tags r:id="rId1"/>
    </p:custDataLst>
    <p:extLst>
      <p:ext uri="{BB962C8B-B14F-4D97-AF65-F5344CB8AC3E}">
        <p14:creationId xmlns:p14="http://schemas.microsoft.com/office/powerpoint/2010/main" val="309647363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FS blue backgroun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6596276-65B8-4850-BFE7-195694C91611}"/>
              </a:ext>
            </a:extLst>
          </p:cNvPr>
          <p:cNvSpPr/>
          <p:nvPr userDrawn="1"/>
        </p:nvSpPr>
        <p:spPr>
          <a:xfrm>
            <a:off x="0" y="5024"/>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1">
            <a:extLst>
              <a:ext uri="{FF2B5EF4-FFF2-40B4-BE49-F238E27FC236}">
                <a16:creationId xmlns:a16="http://schemas.microsoft.com/office/drawing/2014/main" id="{7216086D-4FCA-48DB-B413-AA31ED8F3A3C}"/>
              </a:ext>
            </a:extLst>
          </p:cNvPr>
          <p:cNvSpPr>
            <a:spLocks noGrp="1"/>
          </p:cNvSpPr>
          <p:nvPr>
            <p:ph type="title" hasCustomPrompt="1"/>
          </p:nvPr>
        </p:nvSpPr>
        <p:spPr/>
        <p:txBody>
          <a:bodyPr/>
          <a:lstStyle>
            <a:lvl1pPr>
              <a:defRPr>
                <a:solidFill>
                  <a:schemeClr val="bg1"/>
                </a:solidFill>
              </a:defRPr>
            </a:lvl1pPr>
          </a:lstStyle>
          <a:p>
            <a:r>
              <a:rPr lang="en-US"/>
              <a:t>Insert heading</a:t>
            </a:r>
            <a:endParaRPr lang="en-AU"/>
          </a:p>
        </p:txBody>
      </p:sp>
      <p:sp>
        <p:nvSpPr>
          <p:cNvPr id="4" name="Slide Number Placeholder 3">
            <a:extLst>
              <a:ext uri="{FF2B5EF4-FFF2-40B4-BE49-F238E27FC236}">
                <a16:creationId xmlns:a16="http://schemas.microsoft.com/office/drawing/2014/main" id="{4A9D1EFA-3D6B-4420-AD4C-5D6861967583}"/>
              </a:ext>
            </a:extLst>
          </p:cNvPr>
          <p:cNvSpPr>
            <a:spLocks noGrp="1"/>
          </p:cNvSpPr>
          <p:nvPr>
            <p:ph type="sldNum" sz="quarter" idx="11"/>
          </p:nvPr>
        </p:nvSpPr>
        <p:spPr/>
        <p:txBody>
          <a:bodyPr/>
          <a:lstStyle>
            <a:lvl1pPr>
              <a:defRPr>
                <a:solidFill>
                  <a:schemeClr val="bg1"/>
                </a:solidFill>
              </a:defRPr>
            </a:lvl1pPr>
          </a:lstStyle>
          <a:p>
            <a:fld id="{1E2FE05B-4A3F-4181-99F1-864C7998A1BB}" type="slidenum">
              <a:rPr lang="en-AU" smtClean="0"/>
              <a:pPr/>
              <a:t>‹#›</a:t>
            </a:fld>
            <a:endParaRPr lang="en-AU"/>
          </a:p>
        </p:txBody>
      </p:sp>
      <p:sp>
        <p:nvSpPr>
          <p:cNvPr id="7" name="Content Placeholder 6">
            <a:extLst>
              <a:ext uri="{FF2B5EF4-FFF2-40B4-BE49-F238E27FC236}">
                <a16:creationId xmlns:a16="http://schemas.microsoft.com/office/drawing/2014/main" id="{A8EECBBD-9A8C-4C73-8292-F29F65ADEF2B}"/>
              </a:ext>
            </a:extLst>
          </p:cNvPr>
          <p:cNvSpPr>
            <a:spLocks noGrp="1"/>
          </p:cNvSpPr>
          <p:nvPr>
            <p:ph sz="quarter" idx="12" hasCustomPrompt="1"/>
          </p:nvPr>
        </p:nvSpPr>
        <p:spPr>
          <a:xfrm>
            <a:off x="695325" y="1991993"/>
            <a:ext cx="10801350" cy="127676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Insert text or chart/table</a:t>
            </a:r>
          </a:p>
          <a:p>
            <a:pPr lvl="1"/>
            <a:r>
              <a:rPr lang="en-US"/>
              <a:t>Second level</a:t>
            </a:r>
          </a:p>
          <a:p>
            <a:pPr lvl="2"/>
            <a:r>
              <a:rPr lang="en-US"/>
              <a:t>Third level</a:t>
            </a:r>
          </a:p>
          <a:p>
            <a:pPr lvl="3"/>
            <a:r>
              <a:rPr lang="en-US"/>
              <a:t>Fourth level</a:t>
            </a:r>
          </a:p>
          <a:p>
            <a:pPr lvl="4"/>
            <a:r>
              <a:rPr lang="en-US"/>
              <a:t>Fifth level</a:t>
            </a:r>
            <a:endParaRPr lang="en-AU"/>
          </a:p>
        </p:txBody>
      </p:sp>
      <p:sp>
        <p:nvSpPr>
          <p:cNvPr id="8" name="Footer Placeholder 4">
            <a:extLst>
              <a:ext uri="{FF2B5EF4-FFF2-40B4-BE49-F238E27FC236}">
                <a16:creationId xmlns:a16="http://schemas.microsoft.com/office/drawing/2014/main" id="{C7AAC234-CD0B-4BB7-8A09-092BCC39258F}"/>
              </a:ext>
            </a:extLst>
          </p:cNvPr>
          <p:cNvSpPr txBox="1">
            <a:spLocks/>
          </p:cNvSpPr>
          <p:nvPr userDrawn="1"/>
        </p:nvSpPr>
        <p:spPr>
          <a:xfrm>
            <a:off x="971631" y="6153930"/>
            <a:ext cx="3838493" cy="365125"/>
          </a:xfrm>
          <a:prstGeom prst="rect">
            <a:avLst/>
          </a:prstGeom>
        </p:spPr>
        <p:txBody>
          <a:bodyPr vert="horz" lIns="0" tIns="0" rIns="0" bIns="0" rtlCol="0" anchor="b" anchorCtr="0"/>
          <a:lstStyle>
            <a:defPPr>
              <a:defRPr lang="en-US"/>
            </a:defPPr>
            <a:lvl1pPr marL="0" algn="l" defTabSz="914400" rtl="0" eaLnBrk="1" latinLnBrk="0" hangingPunct="1">
              <a:defRPr sz="1000" kern="1200">
                <a:solidFill>
                  <a:schemeClr val="tx1">
                    <a:lumMod val="50000"/>
                    <a:lumOff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AU">
                <a:solidFill>
                  <a:schemeClr val="bg1"/>
                </a:solidFill>
              </a:rPr>
              <a:t>|  CFS  | Confidential </a:t>
            </a:r>
          </a:p>
        </p:txBody>
      </p:sp>
      <p:sp>
        <p:nvSpPr>
          <p:cNvPr id="10" name="Text Placeholder 9">
            <a:extLst>
              <a:ext uri="{FF2B5EF4-FFF2-40B4-BE49-F238E27FC236}">
                <a16:creationId xmlns:a16="http://schemas.microsoft.com/office/drawing/2014/main" id="{AA141669-D223-4F56-AA2E-24AE32698058}"/>
              </a:ext>
            </a:extLst>
          </p:cNvPr>
          <p:cNvSpPr>
            <a:spLocks noGrp="1"/>
          </p:cNvSpPr>
          <p:nvPr>
            <p:ph type="body" sz="quarter" idx="13" hasCustomPrompt="1"/>
          </p:nvPr>
        </p:nvSpPr>
        <p:spPr>
          <a:xfrm>
            <a:off x="695325" y="1640627"/>
            <a:ext cx="5595938" cy="246221"/>
          </a:xfrm>
        </p:spPr>
        <p:txBody>
          <a:bodyPr/>
          <a:lstStyle>
            <a:lvl1pPr>
              <a:defRPr sz="1600">
                <a:solidFill>
                  <a:schemeClr val="bg1"/>
                </a:solidFill>
              </a:defRPr>
            </a:lvl1pPr>
            <a:lvl2pPr marL="0" indent="0">
              <a:buNone/>
              <a:defRPr/>
            </a:lvl2pPr>
          </a:lstStyle>
          <a:p>
            <a:pPr lvl="0"/>
            <a:r>
              <a:rPr lang="en-US"/>
              <a:t>Insert heading</a:t>
            </a:r>
          </a:p>
        </p:txBody>
      </p:sp>
    </p:spTree>
    <p:custDataLst>
      <p:tags r:id="rId1"/>
    </p:custDataLst>
    <p:extLst>
      <p:ext uri="{BB962C8B-B14F-4D97-AF65-F5344CB8AC3E}">
        <p14:creationId xmlns:p14="http://schemas.microsoft.com/office/powerpoint/2010/main" val="234184948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all to action or thank you">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98447E11-616F-4F34-B120-179020F0385F}"/>
              </a:ext>
            </a:extLst>
          </p:cNvPr>
          <p:cNvSpPr>
            <a:spLocks noGrp="1"/>
          </p:cNvSpPr>
          <p:nvPr>
            <p:ph type="ftr" sz="quarter" idx="10"/>
          </p:nvPr>
        </p:nvSpPr>
        <p:spPr>
          <a:xfrm>
            <a:off x="695325" y="6129338"/>
            <a:ext cx="4114800" cy="365125"/>
          </a:xfrm>
          <a:prstGeom prst="rect">
            <a:avLst/>
          </a:prstGeom>
        </p:spPr>
        <p:txBody>
          <a:bodyPr/>
          <a:lstStyle/>
          <a:p>
            <a:r>
              <a:rPr lang="en-AU"/>
              <a:t>Source: </a:t>
            </a:r>
          </a:p>
        </p:txBody>
      </p:sp>
      <p:sp>
        <p:nvSpPr>
          <p:cNvPr id="4" name="Slide Number Placeholder 3">
            <a:extLst>
              <a:ext uri="{FF2B5EF4-FFF2-40B4-BE49-F238E27FC236}">
                <a16:creationId xmlns:a16="http://schemas.microsoft.com/office/drawing/2014/main" id="{AEC238AA-B136-4A97-850F-68388B5C9B2A}"/>
              </a:ext>
            </a:extLst>
          </p:cNvPr>
          <p:cNvSpPr>
            <a:spLocks noGrp="1"/>
          </p:cNvSpPr>
          <p:nvPr>
            <p:ph type="sldNum" sz="quarter" idx="11"/>
          </p:nvPr>
        </p:nvSpPr>
        <p:spPr/>
        <p:txBody>
          <a:bodyPr/>
          <a:lstStyle/>
          <a:p>
            <a:fld id="{1E2FE05B-4A3F-4181-99F1-864C7998A1BB}" type="slidenum">
              <a:rPr lang="en-AU" smtClean="0"/>
              <a:pPr/>
              <a:t>‹#›</a:t>
            </a:fld>
            <a:endParaRPr lang="en-AU"/>
          </a:p>
        </p:txBody>
      </p:sp>
      <p:sp>
        <p:nvSpPr>
          <p:cNvPr id="5" name="Rectangle 4">
            <a:extLst>
              <a:ext uri="{FF2B5EF4-FFF2-40B4-BE49-F238E27FC236}">
                <a16:creationId xmlns:a16="http://schemas.microsoft.com/office/drawing/2014/main" id="{8E1F4C42-B1E3-487C-AF4C-658E6CC3B1E6}"/>
              </a:ext>
            </a:extLst>
          </p:cNvPr>
          <p:cNvSpPr/>
          <p:nvPr userDrawn="1"/>
        </p:nvSpPr>
        <p:spPr>
          <a:xfrm>
            <a:off x="-32985" y="0"/>
            <a:ext cx="1222498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Rectangle 5">
            <a:extLst>
              <a:ext uri="{FF2B5EF4-FFF2-40B4-BE49-F238E27FC236}">
                <a16:creationId xmlns:a16="http://schemas.microsoft.com/office/drawing/2014/main" id="{C8A8EDA2-CDFA-4E4D-9469-968752C4FA47}"/>
              </a:ext>
            </a:extLst>
          </p:cNvPr>
          <p:cNvSpPr/>
          <p:nvPr userDrawn="1"/>
        </p:nvSpPr>
        <p:spPr>
          <a:xfrm>
            <a:off x="-44823" y="386861"/>
            <a:ext cx="11901861" cy="5021751"/>
          </a:xfrm>
          <a:prstGeom prst="rect">
            <a:avLst/>
          </a:prstGeom>
          <a:gradFill>
            <a:gsLst>
              <a:gs pos="0">
                <a:schemeClr val="tx2"/>
              </a:gs>
              <a:gs pos="75000">
                <a:schemeClr val="accent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Text Placeholder 10">
            <a:extLst>
              <a:ext uri="{FF2B5EF4-FFF2-40B4-BE49-F238E27FC236}">
                <a16:creationId xmlns:a16="http://schemas.microsoft.com/office/drawing/2014/main" id="{5CF12934-ABF3-4858-BFC2-BE1DF535CA6E}"/>
              </a:ext>
            </a:extLst>
          </p:cNvPr>
          <p:cNvSpPr>
            <a:spLocks noGrp="1"/>
          </p:cNvSpPr>
          <p:nvPr>
            <p:ph type="body" sz="quarter" idx="12" hasCustomPrompt="1"/>
          </p:nvPr>
        </p:nvSpPr>
        <p:spPr>
          <a:xfrm>
            <a:off x="695325" y="1839681"/>
            <a:ext cx="7332663" cy="1107996"/>
          </a:xfrm>
        </p:spPr>
        <p:txBody>
          <a:bodyPr/>
          <a:lstStyle>
            <a:lvl1pPr>
              <a:defRPr sz="3600">
                <a:solidFill>
                  <a:schemeClr val="bg1"/>
                </a:solidFill>
              </a:defRPr>
            </a:lvl1pPr>
            <a:lvl2pPr marL="0" indent="0">
              <a:buNone/>
              <a:defRPr/>
            </a:lvl2pPr>
          </a:lstStyle>
          <a:p>
            <a:pPr lvl="0"/>
            <a:r>
              <a:rPr lang="en-US"/>
              <a:t>Insert heading – call out or </a:t>
            </a:r>
            <a:br>
              <a:rPr lang="en-US"/>
            </a:br>
            <a:r>
              <a:rPr lang="en-US"/>
              <a:t>thank you slide</a:t>
            </a:r>
          </a:p>
        </p:txBody>
      </p:sp>
      <p:sp>
        <p:nvSpPr>
          <p:cNvPr id="13" name="Text Placeholder 12">
            <a:extLst>
              <a:ext uri="{FF2B5EF4-FFF2-40B4-BE49-F238E27FC236}">
                <a16:creationId xmlns:a16="http://schemas.microsoft.com/office/drawing/2014/main" id="{7080E16D-B2DB-426D-8B9A-AB7F08792F00}"/>
              </a:ext>
            </a:extLst>
          </p:cNvPr>
          <p:cNvSpPr>
            <a:spLocks noGrp="1"/>
          </p:cNvSpPr>
          <p:nvPr>
            <p:ph type="body" sz="quarter" idx="13" hasCustomPrompt="1"/>
          </p:nvPr>
        </p:nvSpPr>
        <p:spPr>
          <a:xfrm>
            <a:off x="695325" y="3716338"/>
            <a:ext cx="7332662" cy="307777"/>
          </a:xfrm>
        </p:spPr>
        <p:txBody>
          <a:bodyPr/>
          <a:lstStyle>
            <a:lvl1pPr>
              <a:defRPr sz="2000">
                <a:solidFill>
                  <a:schemeClr val="bg1"/>
                </a:solidFill>
              </a:defRPr>
            </a:lvl1pPr>
          </a:lstStyle>
          <a:p>
            <a:pPr lvl="0"/>
            <a:r>
              <a:rPr lang="en-US"/>
              <a:t>Insert text</a:t>
            </a:r>
          </a:p>
        </p:txBody>
      </p:sp>
      <p:pic>
        <p:nvPicPr>
          <p:cNvPr id="10" name="Graphic 10">
            <a:extLst>
              <a:ext uri="{FF2B5EF4-FFF2-40B4-BE49-F238E27FC236}">
                <a16:creationId xmlns:a16="http://schemas.microsoft.com/office/drawing/2014/main" id="{86F9BBE4-FF76-4E0D-9C87-82D70024048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705037" y="5997765"/>
            <a:ext cx="1152000" cy="491778"/>
          </a:xfrm>
          <a:prstGeom prst="rect">
            <a:avLst/>
          </a:prstGeom>
        </p:spPr>
      </p:pic>
    </p:spTree>
    <p:custDataLst>
      <p:tags r:id="rId1"/>
    </p:custDataLst>
    <p:extLst>
      <p:ext uri="{BB962C8B-B14F-4D97-AF65-F5344CB8AC3E}">
        <p14:creationId xmlns:p14="http://schemas.microsoft.com/office/powerpoint/2010/main" val="1914848225"/>
      </p:ext>
    </p:extLst>
  </p:cSld>
  <p:clrMapOvr>
    <a:masterClrMapping/>
  </p:clrMapOvr>
  <p:extLst>
    <p:ext uri="{DCECCB84-F9BA-43D5-87BE-67443E8EF086}">
      <p15:sldGuideLst xmlns:p15="http://schemas.microsoft.com/office/powerpoint/2012/main"/>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550624-71BD-FAC9-BF34-43E0AFCB4A9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U"/>
          </a:p>
        </p:txBody>
      </p:sp>
      <p:sp>
        <p:nvSpPr>
          <p:cNvPr id="3" name="Subtitle 2">
            <a:extLst>
              <a:ext uri="{FF2B5EF4-FFF2-40B4-BE49-F238E27FC236}">
                <a16:creationId xmlns:a16="http://schemas.microsoft.com/office/drawing/2014/main" id="{8508BA9D-F1F7-2ABA-E33C-0D9B02F8FA8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4" name="Date Placeholder 3">
            <a:extLst>
              <a:ext uri="{FF2B5EF4-FFF2-40B4-BE49-F238E27FC236}">
                <a16:creationId xmlns:a16="http://schemas.microsoft.com/office/drawing/2014/main" id="{20EE84A5-2BF5-69EC-5259-219E08BF40AE}"/>
              </a:ext>
            </a:extLst>
          </p:cNvPr>
          <p:cNvSpPr>
            <a:spLocks noGrp="1"/>
          </p:cNvSpPr>
          <p:nvPr>
            <p:ph type="dt" sz="half" idx="10"/>
          </p:nvPr>
        </p:nvSpPr>
        <p:spPr/>
        <p:txBody>
          <a:bodyPr/>
          <a:lstStyle/>
          <a:p>
            <a:fld id="{EFE3A2E8-7C20-46C7-BCC8-4B1DE238E490}" type="datetimeFigureOut">
              <a:rPr lang="en-AU" smtClean="0"/>
              <a:t>5/10/2022</a:t>
            </a:fld>
            <a:endParaRPr lang="en-AU"/>
          </a:p>
        </p:txBody>
      </p:sp>
      <p:sp>
        <p:nvSpPr>
          <p:cNvPr id="5" name="Footer Placeholder 4">
            <a:extLst>
              <a:ext uri="{FF2B5EF4-FFF2-40B4-BE49-F238E27FC236}">
                <a16:creationId xmlns:a16="http://schemas.microsoft.com/office/drawing/2014/main" id="{76989FB4-08EA-B46F-C0F5-98D44C6E2723}"/>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C5960208-913A-659D-E47B-F580555FAB1B}"/>
              </a:ext>
            </a:extLst>
          </p:cNvPr>
          <p:cNvSpPr>
            <a:spLocks noGrp="1"/>
          </p:cNvSpPr>
          <p:nvPr>
            <p:ph type="sldNum" sz="quarter" idx="12"/>
          </p:nvPr>
        </p:nvSpPr>
        <p:spPr/>
        <p:txBody>
          <a:bodyPr/>
          <a:lstStyle/>
          <a:p>
            <a:fld id="{517F5B8E-51ED-4F85-944E-7199C9C159E6}" type="slidenum">
              <a:rPr lang="en-AU" smtClean="0"/>
              <a:t>‹#›</a:t>
            </a:fld>
            <a:endParaRPr lang="en-AU"/>
          </a:p>
        </p:txBody>
      </p:sp>
    </p:spTree>
    <p:extLst>
      <p:ext uri="{BB962C8B-B14F-4D97-AF65-F5344CB8AC3E}">
        <p14:creationId xmlns:p14="http://schemas.microsoft.com/office/powerpoint/2010/main" val="4636279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ver 4_gradient strip+image">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65E59E1F-A9F7-461C-91AE-453F0F1E9D8B}"/>
              </a:ext>
            </a:extLst>
          </p:cNvPr>
          <p:cNvSpPr/>
          <p:nvPr userDrawn="1"/>
        </p:nvSpPr>
        <p:spPr>
          <a:xfrm>
            <a:off x="-20181" y="0"/>
            <a:ext cx="12212181"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4" name="Picture 3"/>
          <p:cNvPicPr>
            <a:picLocks noChangeAspect="1"/>
          </p:cNvPicPr>
          <p:nvPr userDrawn="1"/>
        </p:nvPicPr>
        <p:blipFill rotWithShape="1">
          <a:blip r:embed="rId3" cstate="print">
            <a:extLst>
              <a:ext uri="{28A0092B-C50C-407E-A947-70E740481C1C}">
                <a14:useLocalDpi xmlns:a14="http://schemas.microsoft.com/office/drawing/2010/main" val="0"/>
              </a:ext>
            </a:extLst>
          </a:blip>
          <a:srcRect l="7221" t="17453" r="6302" b="27302"/>
          <a:stretch/>
        </p:blipFill>
        <p:spPr>
          <a:xfrm flipH="1">
            <a:off x="-33644" y="357682"/>
            <a:ext cx="11890680" cy="5064114"/>
          </a:xfrm>
          <a:prstGeom prst="rect">
            <a:avLst/>
          </a:prstGeom>
        </p:spPr>
      </p:pic>
      <p:sp>
        <p:nvSpPr>
          <p:cNvPr id="5" name="Rectangle 4">
            <a:extLst>
              <a:ext uri="{FF2B5EF4-FFF2-40B4-BE49-F238E27FC236}">
                <a16:creationId xmlns:a16="http://schemas.microsoft.com/office/drawing/2014/main" id="{228B675B-07D0-436C-9B4D-6D23BD852E01}"/>
              </a:ext>
            </a:extLst>
          </p:cNvPr>
          <p:cNvSpPr/>
          <p:nvPr userDrawn="1"/>
        </p:nvSpPr>
        <p:spPr>
          <a:xfrm>
            <a:off x="360000" y="2117984"/>
            <a:ext cx="5040000" cy="474001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Rectangle 5">
            <a:extLst>
              <a:ext uri="{FF2B5EF4-FFF2-40B4-BE49-F238E27FC236}">
                <a16:creationId xmlns:a16="http://schemas.microsoft.com/office/drawing/2014/main" id="{8F602E96-D1B0-4B3A-8A7A-265803A242EF}"/>
              </a:ext>
            </a:extLst>
          </p:cNvPr>
          <p:cNvSpPr/>
          <p:nvPr userDrawn="1"/>
        </p:nvSpPr>
        <p:spPr>
          <a:xfrm>
            <a:off x="334962" y="2117984"/>
            <a:ext cx="360000" cy="4740017"/>
          </a:xfrm>
          <a:prstGeom prst="rect">
            <a:avLst/>
          </a:prstGeom>
          <a:gradFill>
            <a:gsLst>
              <a:gs pos="0">
                <a:schemeClr val="tx2"/>
              </a:gs>
              <a:gs pos="75000">
                <a:schemeClr val="accent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 name="Text Placeholder 21">
            <a:extLst>
              <a:ext uri="{FF2B5EF4-FFF2-40B4-BE49-F238E27FC236}">
                <a16:creationId xmlns:a16="http://schemas.microsoft.com/office/drawing/2014/main" id="{2FCA378B-F542-4791-BA0A-67A33DC3CC23}"/>
              </a:ext>
            </a:extLst>
          </p:cNvPr>
          <p:cNvSpPr>
            <a:spLocks noGrp="1"/>
          </p:cNvSpPr>
          <p:nvPr>
            <p:ph type="body" sz="quarter" idx="11" hasCustomPrompt="1"/>
          </p:nvPr>
        </p:nvSpPr>
        <p:spPr>
          <a:xfrm>
            <a:off x="1092200" y="3194272"/>
            <a:ext cx="3869888" cy="553998"/>
          </a:xfrm>
        </p:spPr>
        <p:txBody>
          <a:bodyPr/>
          <a:lstStyle>
            <a:lvl1pPr>
              <a:lnSpc>
                <a:spcPct val="100000"/>
              </a:lnSpc>
              <a:spcBef>
                <a:spcPts val="0"/>
              </a:spcBef>
              <a:spcAft>
                <a:spcPts val="600"/>
              </a:spcAft>
              <a:defRPr lang="en-US" sz="3600" dirty="0" smtClean="0">
                <a:solidFill>
                  <a:schemeClr val="tx1"/>
                </a:solidFill>
              </a:defRPr>
            </a:lvl1pPr>
          </a:lstStyle>
          <a:p>
            <a:pPr lvl="0"/>
            <a:r>
              <a:rPr lang="en-US"/>
              <a:t>Insert title</a:t>
            </a:r>
          </a:p>
        </p:txBody>
      </p:sp>
      <p:sp>
        <p:nvSpPr>
          <p:cNvPr id="9" name="Text Placeholder 25">
            <a:extLst>
              <a:ext uri="{FF2B5EF4-FFF2-40B4-BE49-F238E27FC236}">
                <a16:creationId xmlns:a16="http://schemas.microsoft.com/office/drawing/2014/main" id="{1E80B46C-D6B4-422E-8360-565D7FD2104F}"/>
              </a:ext>
            </a:extLst>
          </p:cNvPr>
          <p:cNvSpPr>
            <a:spLocks noGrp="1"/>
          </p:cNvSpPr>
          <p:nvPr>
            <p:ph type="body" sz="quarter" idx="12" hasCustomPrompt="1"/>
          </p:nvPr>
        </p:nvSpPr>
        <p:spPr>
          <a:xfrm>
            <a:off x="1092200" y="5052174"/>
            <a:ext cx="3869888" cy="307777"/>
          </a:xfrm>
        </p:spPr>
        <p:txBody>
          <a:bodyPr/>
          <a:lstStyle>
            <a:lvl1pPr>
              <a:spcBef>
                <a:spcPts val="0"/>
              </a:spcBef>
              <a:spcAft>
                <a:spcPts val="600"/>
              </a:spcAft>
              <a:defRPr sz="2000">
                <a:solidFill>
                  <a:schemeClr val="tx1"/>
                </a:solidFill>
              </a:defRPr>
            </a:lvl1pPr>
          </a:lstStyle>
          <a:p>
            <a:pPr lvl="0"/>
            <a:r>
              <a:rPr lang="en-US"/>
              <a:t>Insert name</a:t>
            </a:r>
          </a:p>
        </p:txBody>
      </p:sp>
      <p:sp>
        <p:nvSpPr>
          <p:cNvPr id="10" name="Text Placeholder 27">
            <a:extLst>
              <a:ext uri="{FF2B5EF4-FFF2-40B4-BE49-F238E27FC236}">
                <a16:creationId xmlns:a16="http://schemas.microsoft.com/office/drawing/2014/main" id="{0D880D2E-88DD-48D9-8BB9-DA55E5813F33}"/>
              </a:ext>
            </a:extLst>
          </p:cNvPr>
          <p:cNvSpPr>
            <a:spLocks noGrp="1"/>
          </p:cNvSpPr>
          <p:nvPr>
            <p:ph type="body" sz="quarter" idx="13"/>
          </p:nvPr>
        </p:nvSpPr>
        <p:spPr>
          <a:xfrm>
            <a:off x="1092200" y="5488840"/>
            <a:ext cx="3869888" cy="276999"/>
          </a:xfrm>
        </p:spPr>
        <p:txBody>
          <a:bodyPr/>
          <a:lstStyle>
            <a:lvl1pPr>
              <a:spcBef>
                <a:spcPts val="0"/>
              </a:spcBef>
              <a:spcAft>
                <a:spcPts val="600"/>
              </a:spcAft>
              <a:defRPr sz="1800">
                <a:solidFill>
                  <a:schemeClr val="tx1"/>
                </a:solidFill>
              </a:defRPr>
            </a:lvl1pPr>
            <a:lvl2pPr marL="0" indent="0">
              <a:buNone/>
              <a:defRPr/>
            </a:lvl2pPr>
          </a:lstStyle>
          <a:p>
            <a:pPr lvl="0"/>
            <a:r>
              <a:rPr lang="en-US"/>
              <a:t>Click to edit Master text styles</a:t>
            </a:r>
          </a:p>
        </p:txBody>
      </p:sp>
      <p:sp>
        <p:nvSpPr>
          <p:cNvPr id="11" name="Text Placeholder 29">
            <a:extLst>
              <a:ext uri="{FF2B5EF4-FFF2-40B4-BE49-F238E27FC236}">
                <a16:creationId xmlns:a16="http://schemas.microsoft.com/office/drawing/2014/main" id="{34EB0F66-FF3F-45AC-A68D-16E5DF5AB809}"/>
              </a:ext>
            </a:extLst>
          </p:cNvPr>
          <p:cNvSpPr>
            <a:spLocks noGrp="1"/>
          </p:cNvSpPr>
          <p:nvPr>
            <p:ph type="body" sz="quarter" idx="14" hasCustomPrompt="1"/>
          </p:nvPr>
        </p:nvSpPr>
        <p:spPr>
          <a:xfrm>
            <a:off x="1097280" y="6290043"/>
            <a:ext cx="3864808" cy="246221"/>
          </a:xfrm>
        </p:spPr>
        <p:txBody>
          <a:bodyPr/>
          <a:lstStyle>
            <a:lvl1pPr>
              <a:defRPr sz="1600">
                <a:solidFill>
                  <a:schemeClr val="tx1"/>
                </a:solidFill>
              </a:defRPr>
            </a:lvl1pPr>
          </a:lstStyle>
          <a:p>
            <a:pPr lvl="0"/>
            <a:r>
              <a:rPr lang="en-US"/>
              <a:t>Insert date</a:t>
            </a:r>
          </a:p>
        </p:txBody>
      </p:sp>
      <p:sp>
        <p:nvSpPr>
          <p:cNvPr id="13" name="TextBox 12"/>
          <p:cNvSpPr txBox="1"/>
          <p:nvPr userDrawn="1"/>
        </p:nvSpPr>
        <p:spPr>
          <a:xfrm>
            <a:off x="334962" y="7170631"/>
            <a:ext cx="4294188" cy="276999"/>
          </a:xfrm>
          <a:prstGeom prst="rect">
            <a:avLst/>
          </a:prstGeom>
          <a:noFill/>
        </p:spPr>
        <p:txBody>
          <a:bodyPr wrap="square" rtlCol="0">
            <a:spAutoFit/>
          </a:bodyPr>
          <a:lstStyle/>
          <a:p>
            <a:r>
              <a:rPr lang="en-AU" sz="1200"/>
              <a:t>Note: This slide design is for Adviser documents</a:t>
            </a:r>
          </a:p>
        </p:txBody>
      </p:sp>
      <p:pic>
        <p:nvPicPr>
          <p:cNvPr id="14" name="Graphic 10">
            <a:extLst>
              <a:ext uri="{FF2B5EF4-FFF2-40B4-BE49-F238E27FC236}">
                <a16:creationId xmlns:a16="http://schemas.microsoft.com/office/drawing/2014/main" id="{86F9BBE4-FF76-4E0D-9C87-82D70024048D}"/>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705037" y="5997765"/>
            <a:ext cx="1152000" cy="491778"/>
          </a:xfrm>
          <a:prstGeom prst="rect">
            <a:avLst/>
          </a:prstGeom>
        </p:spPr>
      </p:pic>
    </p:spTree>
    <p:custDataLst>
      <p:tags r:id="rId1"/>
    </p:custDataLst>
    <p:extLst>
      <p:ext uri="{BB962C8B-B14F-4D97-AF65-F5344CB8AC3E}">
        <p14:creationId xmlns:p14="http://schemas.microsoft.com/office/powerpoint/2010/main" val="5283005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Divider 1">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9257B7E6-18BB-47C3-947C-5A37080B7F23}"/>
              </a:ext>
            </a:extLst>
          </p:cNvPr>
          <p:cNvSpPr>
            <a:spLocks noGrp="1"/>
          </p:cNvSpPr>
          <p:nvPr>
            <p:ph type="ftr" sz="quarter" idx="11"/>
          </p:nvPr>
        </p:nvSpPr>
        <p:spPr>
          <a:xfrm>
            <a:off x="695325" y="6129338"/>
            <a:ext cx="4114800" cy="365125"/>
          </a:xfrm>
          <a:prstGeom prst="rect">
            <a:avLst/>
          </a:prstGeom>
        </p:spPr>
        <p:txBody>
          <a:bodyPr/>
          <a:lstStyle/>
          <a:p>
            <a:r>
              <a:rPr lang="en-AU"/>
              <a:t>Source: </a:t>
            </a:r>
          </a:p>
        </p:txBody>
      </p:sp>
      <p:sp>
        <p:nvSpPr>
          <p:cNvPr id="6" name="Slide Number Placeholder 5">
            <a:extLst>
              <a:ext uri="{FF2B5EF4-FFF2-40B4-BE49-F238E27FC236}">
                <a16:creationId xmlns:a16="http://schemas.microsoft.com/office/drawing/2014/main" id="{5F899BE4-5D5E-4BC2-A7D4-7FC3278D59D1}"/>
              </a:ext>
            </a:extLst>
          </p:cNvPr>
          <p:cNvSpPr>
            <a:spLocks noGrp="1"/>
          </p:cNvSpPr>
          <p:nvPr>
            <p:ph type="sldNum" sz="quarter" idx="12"/>
          </p:nvPr>
        </p:nvSpPr>
        <p:spPr/>
        <p:txBody>
          <a:bodyPr/>
          <a:lstStyle/>
          <a:p>
            <a:fld id="{1E2FE05B-4A3F-4181-99F1-864C7998A1BB}" type="slidenum">
              <a:rPr lang="en-AU" smtClean="0"/>
              <a:t>‹#›</a:t>
            </a:fld>
            <a:endParaRPr lang="en-AU"/>
          </a:p>
        </p:txBody>
      </p:sp>
      <p:sp>
        <p:nvSpPr>
          <p:cNvPr id="11" name="Text Placeholder 10">
            <a:extLst>
              <a:ext uri="{FF2B5EF4-FFF2-40B4-BE49-F238E27FC236}">
                <a16:creationId xmlns:a16="http://schemas.microsoft.com/office/drawing/2014/main" id="{EF362518-7B58-4736-AC1C-EB297E633A6C}"/>
              </a:ext>
            </a:extLst>
          </p:cNvPr>
          <p:cNvSpPr>
            <a:spLocks noGrp="1"/>
          </p:cNvSpPr>
          <p:nvPr>
            <p:ph type="body" sz="quarter" idx="13" hasCustomPrompt="1"/>
          </p:nvPr>
        </p:nvSpPr>
        <p:spPr>
          <a:xfrm>
            <a:off x="695325" y="969963"/>
            <a:ext cx="9525635" cy="553998"/>
          </a:xfrm>
        </p:spPr>
        <p:txBody>
          <a:bodyPr/>
          <a:lstStyle>
            <a:lvl1pPr>
              <a:spcBef>
                <a:spcPts val="0"/>
              </a:spcBef>
              <a:defRPr sz="3600"/>
            </a:lvl1pPr>
            <a:lvl2pPr>
              <a:defRPr sz="3600"/>
            </a:lvl2pPr>
            <a:lvl3pPr>
              <a:defRPr sz="3600"/>
            </a:lvl3pPr>
            <a:lvl4pPr>
              <a:defRPr sz="3600"/>
            </a:lvl4pPr>
            <a:lvl5pPr>
              <a:defRPr sz="3600"/>
            </a:lvl5pPr>
          </a:lstStyle>
          <a:p>
            <a:pPr lvl="0"/>
            <a:r>
              <a:rPr lang="en-US"/>
              <a:t>Insert section header title</a:t>
            </a:r>
          </a:p>
        </p:txBody>
      </p:sp>
      <p:sp>
        <p:nvSpPr>
          <p:cNvPr id="7" name="Rectangle 6">
            <a:extLst>
              <a:ext uri="{FF2B5EF4-FFF2-40B4-BE49-F238E27FC236}">
                <a16:creationId xmlns:a16="http://schemas.microsoft.com/office/drawing/2014/main" id="{03EDADCD-4C5F-48A9-8E0D-E6844D1C9D7D}"/>
              </a:ext>
            </a:extLst>
          </p:cNvPr>
          <p:cNvSpPr/>
          <p:nvPr userDrawn="1"/>
        </p:nvSpPr>
        <p:spPr>
          <a:xfrm>
            <a:off x="0" y="3249613"/>
            <a:ext cx="12192000" cy="3608387"/>
          </a:xfrm>
          <a:prstGeom prst="rect">
            <a:avLst/>
          </a:prstGeom>
          <a:gradFill>
            <a:gsLst>
              <a:gs pos="0">
                <a:schemeClr val="tx2"/>
              </a:gs>
              <a:gs pos="75000">
                <a:schemeClr val="accent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8" name="Picture 7" descr="A picture containing outdoor, person, sky, mountain&#10;&#10;Description automatically generated">
            <a:extLst>
              <a:ext uri="{FF2B5EF4-FFF2-40B4-BE49-F238E27FC236}">
                <a16:creationId xmlns:a16="http://schemas.microsoft.com/office/drawing/2014/main" id="{8157DA7F-222A-4B00-BA58-5606CE3FB3BB}"/>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451" t="14013" r="417" b="30088"/>
          <a:stretch/>
        </p:blipFill>
        <p:spPr>
          <a:xfrm>
            <a:off x="320302" y="2526674"/>
            <a:ext cx="11536736" cy="4336838"/>
          </a:xfrm>
          <a:prstGeom prst="rect">
            <a:avLst/>
          </a:prstGeom>
        </p:spPr>
      </p:pic>
      <p:pic>
        <p:nvPicPr>
          <p:cNvPr id="12" name="Graphic 10">
            <a:extLst>
              <a:ext uri="{FF2B5EF4-FFF2-40B4-BE49-F238E27FC236}">
                <a16:creationId xmlns:a16="http://schemas.microsoft.com/office/drawing/2014/main" id="{86F9BBE4-FF76-4E0D-9C87-82D70024048D}"/>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695718" y="372871"/>
            <a:ext cx="1152000" cy="491778"/>
          </a:xfrm>
          <a:prstGeom prst="rect">
            <a:avLst/>
          </a:prstGeom>
        </p:spPr>
      </p:pic>
    </p:spTree>
    <p:custDataLst>
      <p:tags r:id="rId1"/>
    </p:custDataLst>
    <p:extLst>
      <p:ext uri="{BB962C8B-B14F-4D97-AF65-F5344CB8AC3E}">
        <p14:creationId xmlns:p14="http://schemas.microsoft.com/office/powerpoint/2010/main" val="953327012"/>
      </p:ext>
    </p:extLst>
  </p:cSld>
  <p:clrMapOvr>
    <a:masterClrMapping/>
  </p:clrMapOvr>
  <p:extLst>
    <p:ext uri="{DCECCB84-F9BA-43D5-87BE-67443E8EF086}">
      <p15:sldGuideLst xmlns:p15="http://schemas.microsoft.com/office/powerpoint/2012/main">
        <p15:guide id="1" pos="211" userDrawn="1">
          <p15:clr>
            <a:srgbClr val="FBAE40"/>
          </p15:clr>
        </p15:guide>
        <p15:guide id="2" pos="7469" userDrawn="1">
          <p15:clr>
            <a:srgbClr val="FBAE40"/>
          </p15:clr>
        </p15:guide>
        <p15:guide id="3" orient="horz" pos="2160" userDrawn="1">
          <p15:clr>
            <a:srgbClr val="FBAE40"/>
          </p15:clr>
        </p15:guide>
        <p15:guide id="4" orient="horz" pos="232" userDrawn="1">
          <p15:clr>
            <a:srgbClr val="FBAE40"/>
          </p15:clr>
        </p15:guide>
        <p15:guide id="5" orient="horz" pos="4088"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Divider 2">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33B23876-DBE5-4D7A-A34F-5D9883695ED1}"/>
              </a:ext>
            </a:extLst>
          </p:cNvPr>
          <p:cNvSpPr/>
          <p:nvPr userDrawn="1"/>
        </p:nvSpPr>
        <p:spPr>
          <a:xfrm>
            <a:off x="-32986" y="-61472"/>
            <a:ext cx="12224986" cy="69702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 name="Rectangle 8">
            <a:extLst>
              <a:ext uri="{FF2B5EF4-FFF2-40B4-BE49-F238E27FC236}">
                <a16:creationId xmlns:a16="http://schemas.microsoft.com/office/drawing/2014/main" id="{F9BBF2FF-99EE-48DB-A221-799599F0DB94}"/>
              </a:ext>
            </a:extLst>
          </p:cNvPr>
          <p:cNvSpPr/>
          <p:nvPr userDrawn="1"/>
        </p:nvSpPr>
        <p:spPr>
          <a:xfrm>
            <a:off x="-32984" y="363631"/>
            <a:ext cx="11906178" cy="501726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 name="Text Placeholder 2">
            <a:extLst>
              <a:ext uri="{FF2B5EF4-FFF2-40B4-BE49-F238E27FC236}">
                <a16:creationId xmlns:a16="http://schemas.microsoft.com/office/drawing/2014/main" id="{CA5315C2-45A1-4CDF-873B-C6C2D3CB9C45}"/>
              </a:ext>
            </a:extLst>
          </p:cNvPr>
          <p:cNvSpPr>
            <a:spLocks noGrp="1"/>
          </p:cNvSpPr>
          <p:nvPr>
            <p:ph type="body" sz="quarter" idx="10" hasCustomPrompt="1"/>
          </p:nvPr>
        </p:nvSpPr>
        <p:spPr>
          <a:xfrm>
            <a:off x="695325" y="2458720"/>
            <a:ext cx="8316913" cy="923330"/>
          </a:xfrm>
        </p:spPr>
        <p:txBody>
          <a:bodyPr/>
          <a:lstStyle>
            <a:lvl1pPr>
              <a:lnSpc>
                <a:spcPts val="3600"/>
              </a:lnSpc>
              <a:spcBef>
                <a:spcPts val="0"/>
              </a:spcBef>
              <a:spcAft>
                <a:spcPts val="0"/>
              </a:spcAft>
              <a:defRPr sz="3600"/>
            </a:lvl1pPr>
            <a:lvl2pPr>
              <a:defRPr sz="3600"/>
            </a:lvl2pPr>
            <a:lvl3pPr>
              <a:defRPr sz="3600"/>
            </a:lvl3pPr>
            <a:lvl4pPr>
              <a:defRPr sz="3600"/>
            </a:lvl4pPr>
            <a:lvl5pPr>
              <a:defRPr sz="3600"/>
            </a:lvl5pPr>
          </a:lstStyle>
          <a:p>
            <a:pPr lvl="0"/>
            <a:r>
              <a:rPr lang="en-US"/>
              <a:t>Insert section </a:t>
            </a:r>
            <a:br>
              <a:rPr lang="en-US"/>
            </a:br>
            <a:r>
              <a:rPr lang="en-US"/>
              <a:t>header title</a:t>
            </a:r>
          </a:p>
        </p:txBody>
      </p:sp>
      <p:sp>
        <p:nvSpPr>
          <p:cNvPr id="16" name="Text Placeholder 15">
            <a:extLst>
              <a:ext uri="{FF2B5EF4-FFF2-40B4-BE49-F238E27FC236}">
                <a16:creationId xmlns:a16="http://schemas.microsoft.com/office/drawing/2014/main" id="{09B288C6-B4CE-4660-81D6-E7F43FD1D59C}"/>
              </a:ext>
            </a:extLst>
          </p:cNvPr>
          <p:cNvSpPr>
            <a:spLocks noGrp="1"/>
          </p:cNvSpPr>
          <p:nvPr>
            <p:ph type="body" sz="quarter" idx="11" hasCustomPrompt="1"/>
          </p:nvPr>
        </p:nvSpPr>
        <p:spPr>
          <a:xfrm>
            <a:off x="695325" y="4030343"/>
            <a:ext cx="8388350" cy="369332"/>
          </a:xfrm>
        </p:spPr>
        <p:txBody>
          <a:bodyPr/>
          <a:lstStyle>
            <a:lvl1pPr>
              <a:spcBef>
                <a:spcPts val="0"/>
              </a:spcBef>
              <a:spcAft>
                <a:spcPts val="600"/>
              </a:spcAft>
              <a:defRPr sz="2400">
                <a:solidFill>
                  <a:schemeClr val="tx1"/>
                </a:solidFill>
              </a:defRPr>
            </a:lvl1pPr>
          </a:lstStyle>
          <a:p>
            <a:pPr lvl="0"/>
            <a:r>
              <a:rPr lang="en-US"/>
              <a:t>Insert subheading</a:t>
            </a:r>
          </a:p>
        </p:txBody>
      </p:sp>
      <p:sp>
        <p:nvSpPr>
          <p:cNvPr id="7" name="Rectangle 6">
            <a:extLst>
              <a:ext uri="{FF2B5EF4-FFF2-40B4-BE49-F238E27FC236}">
                <a16:creationId xmlns:a16="http://schemas.microsoft.com/office/drawing/2014/main" id="{8F602E96-D1B0-4B3A-8A7A-265803A242EF}"/>
              </a:ext>
            </a:extLst>
          </p:cNvPr>
          <p:cNvSpPr/>
          <p:nvPr userDrawn="1"/>
        </p:nvSpPr>
        <p:spPr>
          <a:xfrm>
            <a:off x="-25302" y="363630"/>
            <a:ext cx="360000" cy="5017261"/>
          </a:xfrm>
          <a:prstGeom prst="rect">
            <a:avLst/>
          </a:prstGeom>
          <a:gradFill>
            <a:gsLst>
              <a:gs pos="0">
                <a:schemeClr val="tx2"/>
              </a:gs>
              <a:gs pos="75000">
                <a:schemeClr val="accent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 name="TextBox 7"/>
          <p:cNvSpPr txBox="1"/>
          <p:nvPr userDrawn="1"/>
        </p:nvSpPr>
        <p:spPr>
          <a:xfrm>
            <a:off x="334962" y="7170631"/>
            <a:ext cx="4294188" cy="276999"/>
          </a:xfrm>
          <a:prstGeom prst="rect">
            <a:avLst/>
          </a:prstGeom>
          <a:noFill/>
        </p:spPr>
        <p:txBody>
          <a:bodyPr wrap="square" rtlCol="0">
            <a:spAutoFit/>
          </a:bodyPr>
          <a:lstStyle/>
          <a:p>
            <a:r>
              <a:rPr lang="en-AU" sz="1200"/>
              <a:t>Note: This slide design is for Adviser documents</a:t>
            </a:r>
          </a:p>
        </p:txBody>
      </p:sp>
      <p:pic>
        <p:nvPicPr>
          <p:cNvPr id="10" name="Graphic 10">
            <a:extLst>
              <a:ext uri="{FF2B5EF4-FFF2-40B4-BE49-F238E27FC236}">
                <a16:creationId xmlns:a16="http://schemas.microsoft.com/office/drawing/2014/main" id="{86F9BBE4-FF76-4E0D-9C87-82D70024048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705037" y="5997765"/>
            <a:ext cx="1152000" cy="491778"/>
          </a:xfrm>
          <a:prstGeom prst="rect">
            <a:avLst/>
          </a:prstGeom>
        </p:spPr>
      </p:pic>
    </p:spTree>
    <p:custDataLst>
      <p:tags r:id="rId1"/>
    </p:custDataLst>
    <p:extLst>
      <p:ext uri="{BB962C8B-B14F-4D97-AF65-F5344CB8AC3E}">
        <p14:creationId xmlns:p14="http://schemas.microsoft.com/office/powerpoint/2010/main" val="1472083873"/>
      </p:ext>
    </p:extLst>
  </p:cSld>
  <p:clrMapOvr>
    <a:masterClrMapping/>
  </p:clrMapOvr>
  <p:extLst>
    <p:ext uri="{DCECCB84-F9BA-43D5-87BE-67443E8EF086}">
      <p15:sldGuideLst xmlns:p15="http://schemas.microsoft.com/office/powerpoint/2012/main">
        <p15:guide id="1" pos="211" userDrawn="1">
          <p15:clr>
            <a:srgbClr val="FBAE40"/>
          </p15:clr>
        </p15:guide>
        <p15:guide id="2" pos="7469" userDrawn="1">
          <p15:clr>
            <a:srgbClr val="FBAE40"/>
          </p15:clr>
        </p15:guide>
        <p15:guide id="3" orient="horz" pos="2160" userDrawn="1">
          <p15:clr>
            <a:srgbClr val="FBAE40"/>
          </p15:clr>
        </p15:guide>
        <p15:guide id="4" orient="horz" pos="232" userDrawn="1">
          <p15:clr>
            <a:srgbClr val="FBAE40"/>
          </p15:clr>
        </p15:guide>
        <p15:guide id="5" orient="horz" pos="4088"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Rectangle 1"/>
          <p:cNvSpPr/>
          <p:nvPr userDrawn="1"/>
        </p:nvSpPr>
        <p:spPr>
          <a:xfrm>
            <a:off x="10419347" y="5756943"/>
            <a:ext cx="1772653" cy="108902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 name="Rectangle 4">
            <a:extLst>
              <a:ext uri="{FF2B5EF4-FFF2-40B4-BE49-F238E27FC236}">
                <a16:creationId xmlns:a16="http://schemas.microsoft.com/office/drawing/2014/main" id="{1C9400C0-B5F9-462A-A8E6-DE32C5F8E923}"/>
              </a:ext>
            </a:extLst>
          </p:cNvPr>
          <p:cNvSpPr/>
          <p:nvPr userDrawn="1"/>
        </p:nvSpPr>
        <p:spPr>
          <a:xfrm>
            <a:off x="334962" y="368300"/>
            <a:ext cx="11522075" cy="61214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Text Placeholder 11">
            <a:extLst>
              <a:ext uri="{FF2B5EF4-FFF2-40B4-BE49-F238E27FC236}">
                <a16:creationId xmlns:a16="http://schemas.microsoft.com/office/drawing/2014/main" id="{74B3A232-8936-4805-A802-15AC7991B976}"/>
              </a:ext>
            </a:extLst>
          </p:cNvPr>
          <p:cNvSpPr>
            <a:spLocks noGrp="1"/>
          </p:cNvSpPr>
          <p:nvPr>
            <p:ph type="body" sz="quarter" idx="11" hasCustomPrompt="1"/>
          </p:nvPr>
        </p:nvSpPr>
        <p:spPr>
          <a:xfrm>
            <a:off x="1092200" y="1284248"/>
            <a:ext cx="8856133" cy="430887"/>
          </a:xfrm>
        </p:spPr>
        <p:txBody>
          <a:bodyPr/>
          <a:lstStyle>
            <a:lvl1pPr>
              <a:defRPr sz="2800">
                <a:solidFill>
                  <a:schemeClr val="accent1"/>
                </a:solidFill>
              </a:defRPr>
            </a:lvl1pPr>
          </a:lstStyle>
          <a:p>
            <a:pPr lvl="0"/>
            <a:r>
              <a:rPr lang="en-US"/>
              <a:t>Insert title for agenda</a:t>
            </a:r>
          </a:p>
        </p:txBody>
      </p:sp>
      <p:sp>
        <p:nvSpPr>
          <p:cNvPr id="8" name="Text Placeholder 7">
            <a:extLst>
              <a:ext uri="{FF2B5EF4-FFF2-40B4-BE49-F238E27FC236}">
                <a16:creationId xmlns:a16="http://schemas.microsoft.com/office/drawing/2014/main" id="{84727EA5-5CA1-40B2-9252-4AC1E0CC6662}"/>
              </a:ext>
            </a:extLst>
          </p:cNvPr>
          <p:cNvSpPr>
            <a:spLocks noGrp="1"/>
          </p:cNvSpPr>
          <p:nvPr>
            <p:ph type="body" sz="quarter" idx="12" hasCustomPrompt="1"/>
          </p:nvPr>
        </p:nvSpPr>
        <p:spPr>
          <a:xfrm>
            <a:off x="1092200" y="2065338"/>
            <a:ext cx="8856133" cy="1461426"/>
          </a:xfrm>
        </p:spPr>
        <p:txBody>
          <a:bodyPr/>
          <a:lstStyle>
            <a:lvl1pPr>
              <a:spcAft>
                <a:spcPts val="1200"/>
              </a:spcAft>
              <a:defRPr sz="1600"/>
            </a:lvl1pPr>
          </a:lstStyle>
          <a:p>
            <a:pPr lvl="0"/>
            <a:r>
              <a:rPr lang="en-US"/>
              <a:t>1. 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Tree>
    <p:custDataLst>
      <p:tags r:id="rId1"/>
    </p:custDataLst>
    <p:extLst>
      <p:ext uri="{BB962C8B-B14F-4D97-AF65-F5344CB8AC3E}">
        <p14:creationId xmlns:p14="http://schemas.microsoft.com/office/powerpoint/2010/main" val="2664279604"/>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isclaimer">
    <p:spTree>
      <p:nvGrpSpPr>
        <p:cNvPr id="1" name=""/>
        <p:cNvGrpSpPr/>
        <p:nvPr/>
      </p:nvGrpSpPr>
      <p:grpSpPr>
        <a:xfrm>
          <a:off x="0" y="0"/>
          <a:ext cx="0" cy="0"/>
          <a:chOff x="0" y="0"/>
          <a:chExt cx="0" cy="0"/>
        </a:xfrm>
      </p:grpSpPr>
      <p:sp>
        <p:nvSpPr>
          <p:cNvPr id="6" name="Rectangle 5"/>
          <p:cNvSpPr/>
          <p:nvPr userDrawn="1"/>
        </p:nvSpPr>
        <p:spPr>
          <a:xfrm>
            <a:off x="10419347" y="5756943"/>
            <a:ext cx="1772653" cy="108902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 name="Rectangle 4">
            <a:extLst>
              <a:ext uri="{FF2B5EF4-FFF2-40B4-BE49-F238E27FC236}">
                <a16:creationId xmlns:a16="http://schemas.microsoft.com/office/drawing/2014/main" id="{9D52BB79-8E6F-4BD5-87C2-D9B85BF8053E}"/>
              </a:ext>
            </a:extLst>
          </p:cNvPr>
          <p:cNvSpPr/>
          <p:nvPr userDrawn="1"/>
        </p:nvSpPr>
        <p:spPr>
          <a:xfrm>
            <a:off x="334962" y="368300"/>
            <a:ext cx="11522075" cy="6121400"/>
          </a:xfrm>
          <a:prstGeom prst="rect">
            <a:avLst/>
          </a:prstGeom>
          <a:solidFill>
            <a:srgbClr val="E1E1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 name="Text Placeholder 9">
            <a:extLst>
              <a:ext uri="{FF2B5EF4-FFF2-40B4-BE49-F238E27FC236}">
                <a16:creationId xmlns:a16="http://schemas.microsoft.com/office/drawing/2014/main" id="{FBBF345C-A895-45CF-BD15-637802910D5D}"/>
              </a:ext>
            </a:extLst>
          </p:cNvPr>
          <p:cNvSpPr>
            <a:spLocks noGrp="1"/>
          </p:cNvSpPr>
          <p:nvPr>
            <p:ph type="body" sz="quarter" idx="10" hasCustomPrompt="1"/>
          </p:nvPr>
        </p:nvSpPr>
        <p:spPr>
          <a:xfrm>
            <a:off x="695325" y="1947863"/>
            <a:ext cx="10801350" cy="995144"/>
          </a:xfrm>
        </p:spPr>
        <p:txBody>
          <a:bodyPr numCol="2" spcCol="288000"/>
          <a:lstStyle>
            <a:lvl1pPr>
              <a:defRPr sz="1200" baseline="0"/>
            </a:lvl1pPr>
          </a:lstStyle>
          <a:p>
            <a:pPr lvl="0"/>
            <a:r>
              <a:rPr lang="en-AU"/>
              <a:t>Insert disclaimer text. Source from the Disclaimer Library on Confluence: https://confluence.prod.cba/display/WMM/Disclaimer+Library</a:t>
            </a:r>
          </a:p>
          <a:p>
            <a:pPr lvl="0"/>
            <a:endParaRPr lang="en-AU"/>
          </a:p>
          <a:p>
            <a:pPr lvl="0"/>
            <a:endParaRPr lang="en-AU"/>
          </a:p>
          <a:p>
            <a:pPr lvl="0"/>
            <a:endParaRPr lang="en-AU"/>
          </a:p>
          <a:p>
            <a:pPr lvl="0"/>
            <a:endParaRPr lang="en-AU"/>
          </a:p>
        </p:txBody>
      </p:sp>
      <p:sp>
        <p:nvSpPr>
          <p:cNvPr id="12" name="Text Placeholder 11">
            <a:extLst>
              <a:ext uri="{FF2B5EF4-FFF2-40B4-BE49-F238E27FC236}">
                <a16:creationId xmlns:a16="http://schemas.microsoft.com/office/drawing/2014/main" id="{7DAB3ACB-D29B-45DC-B9F7-D2C93F7257D2}"/>
              </a:ext>
            </a:extLst>
          </p:cNvPr>
          <p:cNvSpPr>
            <a:spLocks noGrp="1"/>
          </p:cNvSpPr>
          <p:nvPr>
            <p:ph type="body" sz="quarter" idx="11" hasCustomPrompt="1"/>
          </p:nvPr>
        </p:nvSpPr>
        <p:spPr>
          <a:xfrm>
            <a:off x="695325" y="1284248"/>
            <a:ext cx="4630738" cy="430887"/>
          </a:xfrm>
        </p:spPr>
        <p:txBody>
          <a:bodyPr/>
          <a:lstStyle>
            <a:lvl1pPr>
              <a:defRPr sz="2800">
                <a:solidFill>
                  <a:schemeClr val="tx1"/>
                </a:solidFill>
              </a:defRPr>
            </a:lvl1pPr>
          </a:lstStyle>
          <a:p>
            <a:pPr lvl="0"/>
            <a:r>
              <a:rPr lang="en-US"/>
              <a:t>Insert title for disclaimer</a:t>
            </a:r>
          </a:p>
        </p:txBody>
      </p:sp>
    </p:spTree>
    <p:custDataLst>
      <p:tags r:id="rId1"/>
    </p:custDataLst>
    <p:extLst>
      <p:ext uri="{BB962C8B-B14F-4D97-AF65-F5344CB8AC3E}">
        <p14:creationId xmlns:p14="http://schemas.microsoft.com/office/powerpoint/2010/main" val="6550122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 - 1 column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9F5E78-7F5D-4A02-84D0-4347E8270A8C}"/>
              </a:ext>
            </a:extLst>
          </p:cNvPr>
          <p:cNvSpPr>
            <a:spLocks noGrp="1"/>
          </p:cNvSpPr>
          <p:nvPr>
            <p:ph type="title" hasCustomPrompt="1"/>
          </p:nvPr>
        </p:nvSpPr>
        <p:spPr>
          <a:xfrm>
            <a:off x="695325" y="549275"/>
            <a:ext cx="10801350" cy="761366"/>
          </a:xfrm>
        </p:spPr>
        <p:txBody>
          <a:bodyPr/>
          <a:lstStyle>
            <a:lvl1pPr>
              <a:defRPr/>
            </a:lvl1pPr>
          </a:lstStyle>
          <a:p>
            <a:r>
              <a:rPr lang="en-US"/>
              <a:t>Insert title – 1 column content</a:t>
            </a:r>
            <a:endParaRPr lang="en-AU"/>
          </a:p>
        </p:txBody>
      </p:sp>
      <p:sp>
        <p:nvSpPr>
          <p:cNvPr id="6" name="Slide Number Placeholder 5">
            <a:extLst>
              <a:ext uri="{FF2B5EF4-FFF2-40B4-BE49-F238E27FC236}">
                <a16:creationId xmlns:a16="http://schemas.microsoft.com/office/drawing/2014/main" id="{5C6F6252-25F4-4739-AF24-424AFEB95D45}"/>
              </a:ext>
            </a:extLst>
          </p:cNvPr>
          <p:cNvSpPr>
            <a:spLocks noGrp="1"/>
          </p:cNvSpPr>
          <p:nvPr>
            <p:ph type="sldNum" sz="quarter" idx="12"/>
          </p:nvPr>
        </p:nvSpPr>
        <p:spPr/>
        <p:txBody>
          <a:bodyPr/>
          <a:lstStyle/>
          <a:p>
            <a:fld id="{1E2FE05B-4A3F-4181-99F1-864C7998A1BB}" type="slidenum">
              <a:rPr lang="en-AU" smtClean="0"/>
              <a:t>‹#›</a:t>
            </a:fld>
            <a:endParaRPr lang="en-AU"/>
          </a:p>
        </p:txBody>
      </p:sp>
      <p:sp>
        <p:nvSpPr>
          <p:cNvPr id="4" name="Text Placeholder 3">
            <a:extLst>
              <a:ext uri="{FF2B5EF4-FFF2-40B4-BE49-F238E27FC236}">
                <a16:creationId xmlns:a16="http://schemas.microsoft.com/office/drawing/2014/main" id="{93347E76-A22E-4A65-BAAF-0D7ECF681360}"/>
              </a:ext>
            </a:extLst>
          </p:cNvPr>
          <p:cNvSpPr>
            <a:spLocks noGrp="1"/>
          </p:cNvSpPr>
          <p:nvPr>
            <p:ph type="body" sz="quarter" idx="14" hasCustomPrompt="1"/>
          </p:nvPr>
        </p:nvSpPr>
        <p:spPr>
          <a:xfrm>
            <a:off x="695325" y="1628775"/>
            <a:ext cx="10801350" cy="246221"/>
          </a:xfrm>
        </p:spPr>
        <p:txBody>
          <a:bodyPr/>
          <a:lstStyle>
            <a:lvl1pPr>
              <a:defRPr sz="1600">
                <a:solidFill>
                  <a:schemeClr val="accent1"/>
                </a:solidFill>
              </a:defRPr>
            </a:lvl1pPr>
          </a:lstStyle>
          <a:p>
            <a:pPr lvl="0"/>
            <a:r>
              <a:rPr lang="en-US"/>
              <a:t>Insert heading</a:t>
            </a:r>
          </a:p>
        </p:txBody>
      </p:sp>
      <p:sp>
        <p:nvSpPr>
          <p:cNvPr id="9" name="Content Placeholder 8">
            <a:extLst>
              <a:ext uri="{FF2B5EF4-FFF2-40B4-BE49-F238E27FC236}">
                <a16:creationId xmlns:a16="http://schemas.microsoft.com/office/drawing/2014/main" id="{DDD7B90F-0664-4FF5-9E29-A2DFFE74C11F}"/>
              </a:ext>
            </a:extLst>
          </p:cNvPr>
          <p:cNvSpPr>
            <a:spLocks noGrp="1"/>
          </p:cNvSpPr>
          <p:nvPr>
            <p:ph sz="quarter" idx="15"/>
          </p:nvPr>
        </p:nvSpPr>
        <p:spPr>
          <a:xfrm>
            <a:off x="695325" y="1997125"/>
            <a:ext cx="10801350" cy="1276760"/>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Tree>
    <p:custDataLst>
      <p:tags r:id="rId1"/>
    </p:custDataLst>
    <p:extLst>
      <p:ext uri="{BB962C8B-B14F-4D97-AF65-F5344CB8AC3E}">
        <p14:creationId xmlns:p14="http://schemas.microsoft.com/office/powerpoint/2010/main" val="171384645"/>
      </p:ext>
    </p:extLst>
  </p:cSld>
  <p:clrMapOvr>
    <a:masterClrMapping/>
  </p:clrMapOvr>
  <p:extLst>
    <p:ext uri="{DCECCB84-F9BA-43D5-87BE-67443E8EF086}">
      <p15:sldGuideLst xmlns:p15="http://schemas.microsoft.com/office/powerpoint/2012/main">
        <p15:guide id="1" orient="horz" pos="1253" userDrawn="1">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tags" Target="../tags/tag2.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B75E4DC-6762-4B73-B2D7-3D6054C941F1}"/>
              </a:ext>
            </a:extLst>
          </p:cNvPr>
          <p:cNvSpPr>
            <a:spLocks noGrp="1"/>
          </p:cNvSpPr>
          <p:nvPr>
            <p:ph type="title"/>
          </p:nvPr>
        </p:nvSpPr>
        <p:spPr>
          <a:xfrm>
            <a:off x="695325" y="549274"/>
            <a:ext cx="10801350" cy="893445"/>
          </a:xfrm>
          <a:prstGeom prst="rect">
            <a:avLst/>
          </a:prstGeom>
        </p:spPr>
        <p:txBody>
          <a:bodyPr vert="horz" wrap="square" lIns="0" tIns="0" rIns="0" bIns="0" rtlCol="0" anchor="t" anchorCtr="0">
            <a:noAutofit/>
          </a:bodyPr>
          <a:lstStyle/>
          <a:p>
            <a:r>
              <a:rPr lang="en-US"/>
              <a:t>Click to edit Master title style</a:t>
            </a:r>
            <a:endParaRPr lang="en-AU"/>
          </a:p>
        </p:txBody>
      </p:sp>
      <p:sp>
        <p:nvSpPr>
          <p:cNvPr id="3" name="Text Placeholder 2">
            <a:extLst>
              <a:ext uri="{FF2B5EF4-FFF2-40B4-BE49-F238E27FC236}">
                <a16:creationId xmlns:a16="http://schemas.microsoft.com/office/drawing/2014/main" id="{7157BF9C-7942-4798-BE8C-D5ADB1D7E90B}"/>
              </a:ext>
            </a:extLst>
          </p:cNvPr>
          <p:cNvSpPr>
            <a:spLocks noGrp="1"/>
          </p:cNvSpPr>
          <p:nvPr>
            <p:ph type="body" idx="1"/>
          </p:nvPr>
        </p:nvSpPr>
        <p:spPr>
          <a:xfrm>
            <a:off x="695325" y="1628775"/>
            <a:ext cx="10801350" cy="1276760"/>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Slide Number Placeholder 5">
            <a:extLst>
              <a:ext uri="{FF2B5EF4-FFF2-40B4-BE49-F238E27FC236}">
                <a16:creationId xmlns:a16="http://schemas.microsoft.com/office/drawing/2014/main" id="{1264BEBB-854C-43F2-92BB-04C9B5849A28}"/>
              </a:ext>
            </a:extLst>
          </p:cNvPr>
          <p:cNvSpPr>
            <a:spLocks noGrp="1"/>
          </p:cNvSpPr>
          <p:nvPr>
            <p:ph type="sldNum" sz="quarter" idx="4"/>
          </p:nvPr>
        </p:nvSpPr>
        <p:spPr>
          <a:xfrm>
            <a:off x="695325" y="6152285"/>
            <a:ext cx="276307" cy="365125"/>
          </a:xfrm>
          <a:prstGeom prst="rect">
            <a:avLst/>
          </a:prstGeom>
        </p:spPr>
        <p:txBody>
          <a:bodyPr vert="horz" lIns="0" tIns="0" rIns="0" bIns="0" rtlCol="0" anchor="b" anchorCtr="0"/>
          <a:lstStyle>
            <a:lvl1pPr algn="l">
              <a:defRPr sz="1000">
                <a:solidFill>
                  <a:schemeClr val="tx1">
                    <a:lumMod val="50000"/>
                    <a:lumOff val="50000"/>
                  </a:schemeClr>
                </a:solidFill>
              </a:defRPr>
            </a:lvl1pPr>
          </a:lstStyle>
          <a:p>
            <a:fld id="{1E2FE05B-4A3F-4181-99F1-864C7998A1BB}" type="slidenum">
              <a:rPr lang="en-AU" smtClean="0"/>
              <a:pPr/>
              <a:t>‹#›</a:t>
            </a:fld>
            <a:endParaRPr lang="en-AU"/>
          </a:p>
        </p:txBody>
      </p:sp>
      <p:sp>
        <p:nvSpPr>
          <p:cNvPr id="8" name="Footer Placeholder 4">
            <a:extLst>
              <a:ext uri="{FF2B5EF4-FFF2-40B4-BE49-F238E27FC236}">
                <a16:creationId xmlns:a16="http://schemas.microsoft.com/office/drawing/2014/main" id="{34B5B793-9E87-43A4-910C-568776D7F281}"/>
              </a:ext>
            </a:extLst>
          </p:cNvPr>
          <p:cNvSpPr txBox="1">
            <a:spLocks/>
          </p:cNvSpPr>
          <p:nvPr userDrawn="1"/>
        </p:nvSpPr>
        <p:spPr>
          <a:xfrm>
            <a:off x="961714" y="6152191"/>
            <a:ext cx="1385345" cy="365125"/>
          </a:xfrm>
          <a:prstGeom prst="rect">
            <a:avLst/>
          </a:prstGeom>
        </p:spPr>
        <p:txBody>
          <a:bodyPr vert="horz" lIns="0" tIns="0" rIns="0" bIns="0" rtlCol="0" anchor="b" anchorCtr="0"/>
          <a:lstStyle>
            <a:defPPr>
              <a:defRPr lang="en-US"/>
            </a:defPPr>
            <a:lvl1pPr marL="0" algn="l" defTabSz="914400" rtl="0" eaLnBrk="1" latinLnBrk="0" hangingPunct="1">
              <a:defRPr sz="1000" kern="1200">
                <a:solidFill>
                  <a:schemeClr val="tx1">
                    <a:lumMod val="50000"/>
                    <a:lumOff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AU">
                <a:solidFill>
                  <a:schemeClr val="tx1">
                    <a:lumMod val="50000"/>
                    <a:lumOff val="50000"/>
                  </a:schemeClr>
                </a:solidFill>
              </a:rPr>
              <a:t>|  CFS  | Confidential      </a:t>
            </a:r>
          </a:p>
        </p:txBody>
      </p:sp>
      <p:pic>
        <p:nvPicPr>
          <p:cNvPr id="9" name="Graphic 5">
            <a:extLst>
              <a:ext uri="{FF2B5EF4-FFF2-40B4-BE49-F238E27FC236}">
                <a16:creationId xmlns:a16="http://schemas.microsoft.com/office/drawing/2014/main" id="{4FFC40F0-1BE4-4E77-B449-28F0B243679A}"/>
              </a:ext>
            </a:extLst>
          </p:cNvPr>
          <p:cNvPicPr>
            <a:picLocks noChangeAspect="1"/>
          </p:cNvPicPr>
          <p:nvPr userDrawn="1"/>
        </p:nvPicPr>
        <p:blipFill>
          <a:blip r:embed="rId40">
            <a:extLst>
              <a:ext uri="{96DAC541-7B7A-43D3-8B79-37D633B846F1}">
                <asvg:svgBlip xmlns:asvg="http://schemas.microsoft.com/office/drawing/2016/SVG/main" r:embed="rId41"/>
              </a:ext>
            </a:extLst>
          </a:blip>
          <a:stretch>
            <a:fillRect/>
          </a:stretch>
        </p:blipFill>
        <p:spPr>
          <a:xfrm>
            <a:off x="10972552" y="6112206"/>
            <a:ext cx="884486" cy="377580"/>
          </a:xfrm>
          <a:prstGeom prst="rect">
            <a:avLst/>
          </a:prstGeom>
        </p:spPr>
      </p:pic>
      <p:sp>
        <p:nvSpPr>
          <p:cNvPr id="10" name="Footer Placeholder 4">
            <a:extLst>
              <a:ext uri="{FF2B5EF4-FFF2-40B4-BE49-F238E27FC236}">
                <a16:creationId xmlns:a16="http://schemas.microsoft.com/office/drawing/2014/main" id="{B1D1B452-0781-4D85-800D-32E412530E03}"/>
              </a:ext>
            </a:extLst>
          </p:cNvPr>
          <p:cNvSpPr>
            <a:spLocks noGrp="1"/>
          </p:cNvSpPr>
          <p:nvPr>
            <p:ph type="ftr" sz="quarter" idx="3"/>
          </p:nvPr>
        </p:nvSpPr>
        <p:spPr>
          <a:xfrm>
            <a:off x="695325" y="5773707"/>
            <a:ext cx="4114800" cy="337792"/>
          </a:xfrm>
          <a:prstGeom prst="rect">
            <a:avLst/>
          </a:prstGeom>
        </p:spPr>
        <p:txBody>
          <a:bodyPr lIns="0" tIns="0" rIns="0" bIns="0"/>
          <a:lstStyle>
            <a:lvl1pPr>
              <a:defRPr lang="en-AU" sz="1000" kern="1200" dirty="0" smtClean="0">
                <a:solidFill>
                  <a:schemeClr val="tx1">
                    <a:lumMod val="50000"/>
                    <a:lumOff val="50000"/>
                  </a:schemeClr>
                </a:solidFill>
                <a:latin typeface="+mn-lt"/>
                <a:ea typeface="+mn-ea"/>
                <a:cs typeface="+mn-cs"/>
              </a:defRPr>
            </a:lvl1pPr>
          </a:lstStyle>
          <a:p>
            <a:r>
              <a:rPr lang="en-AU"/>
              <a:t>Source: </a:t>
            </a:r>
          </a:p>
        </p:txBody>
      </p:sp>
    </p:spTree>
    <p:custDataLst>
      <p:tags r:id="rId39"/>
    </p:custDataLst>
    <p:extLst>
      <p:ext uri="{BB962C8B-B14F-4D97-AF65-F5344CB8AC3E}">
        <p14:creationId xmlns:p14="http://schemas.microsoft.com/office/powerpoint/2010/main" val="222255141"/>
      </p:ext>
    </p:extLst>
  </p:cSld>
  <p:clrMap bg1="lt1" tx1="dk1" bg2="lt2" tx2="dk2" accent1="accent1" accent2="accent2" accent3="accent3" accent4="accent4" accent5="accent5" accent6="accent6" hlink="hlink" folHlink="folHlink"/>
  <p:sldLayoutIdLst>
    <p:sldLayoutId id="2147483657" r:id="rId1"/>
    <p:sldLayoutId id="2147483658" r:id="rId2"/>
    <p:sldLayoutId id="2147483659" r:id="rId3"/>
    <p:sldLayoutId id="2147483660" r:id="rId4"/>
    <p:sldLayoutId id="2147483651" r:id="rId5"/>
    <p:sldLayoutId id="2147483661" r:id="rId6"/>
    <p:sldLayoutId id="2147483681" r:id="rId7"/>
    <p:sldLayoutId id="2147483680" r:id="rId8"/>
    <p:sldLayoutId id="2147483650" r:id="rId9"/>
    <p:sldLayoutId id="2147483683" r:id="rId10"/>
    <p:sldLayoutId id="2147483662" r:id="rId11"/>
    <p:sldLayoutId id="2147483663" r:id="rId12"/>
    <p:sldLayoutId id="2147483664" r:id="rId13"/>
    <p:sldLayoutId id="2147483656" r:id="rId14"/>
    <p:sldLayoutId id="2147483688" r:id="rId15"/>
    <p:sldLayoutId id="2147483665" r:id="rId16"/>
    <p:sldLayoutId id="2147483666" r:id="rId17"/>
    <p:sldLayoutId id="2147483667" r:id="rId18"/>
    <p:sldLayoutId id="2147483668" r:id="rId19"/>
    <p:sldLayoutId id="2147483687" r:id="rId20"/>
    <p:sldLayoutId id="2147483669" r:id="rId21"/>
    <p:sldLayoutId id="2147483670" r:id="rId22"/>
    <p:sldLayoutId id="2147483684" r:id="rId23"/>
    <p:sldLayoutId id="2147483673" r:id="rId24"/>
    <p:sldLayoutId id="2147483671" r:id="rId25"/>
    <p:sldLayoutId id="2147483674" r:id="rId26"/>
    <p:sldLayoutId id="2147483672" r:id="rId27"/>
    <p:sldLayoutId id="2147483679" r:id="rId28"/>
    <p:sldLayoutId id="2147483685" r:id="rId29"/>
    <p:sldLayoutId id="2147483682" r:id="rId30"/>
    <p:sldLayoutId id="2147483654" r:id="rId31"/>
    <p:sldLayoutId id="2147483686" r:id="rId32"/>
    <p:sldLayoutId id="2147483655" r:id="rId33"/>
    <p:sldLayoutId id="2147483675" r:id="rId34"/>
    <p:sldLayoutId id="2147483676" r:id="rId35"/>
    <p:sldLayoutId id="2147483678" r:id="rId36"/>
    <p:sldLayoutId id="2147483689" r:id="rId37"/>
  </p:sldLayoutIdLst>
  <p:hf hdr="0" dt="0"/>
  <p:txStyles>
    <p:titleStyle>
      <a:lvl1pPr algn="l" defTabSz="914400" rtl="0" eaLnBrk="1" latinLnBrk="0" hangingPunct="1">
        <a:lnSpc>
          <a:spcPts val="2800"/>
        </a:lnSpc>
        <a:spcBef>
          <a:spcPct val="0"/>
        </a:spcBef>
        <a:buNone/>
        <a:defRPr sz="2800" kern="1200">
          <a:solidFill>
            <a:schemeClr val="tx1"/>
          </a:solidFill>
          <a:latin typeface="+mj-lt"/>
          <a:ea typeface="+mj-ea"/>
          <a:cs typeface="+mj-cs"/>
        </a:defRPr>
      </a:lvl1pPr>
    </p:titleStyle>
    <p:bodyStyle>
      <a:lvl1pPr marL="0" indent="0" algn="l" defTabSz="914400" rtl="0" eaLnBrk="1" latinLnBrk="0" hangingPunct="1">
        <a:lnSpc>
          <a:spcPct val="100000"/>
        </a:lnSpc>
        <a:spcBef>
          <a:spcPts val="1000"/>
        </a:spcBef>
        <a:buFontTx/>
        <a:buNone/>
        <a:defRPr sz="1400" kern="1200">
          <a:solidFill>
            <a:schemeClr val="tx1"/>
          </a:solidFill>
          <a:latin typeface="+mn-lt"/>
          <a:ea typeface="+mn-ea"/>
          <a:cs typeface="+mn-cs"/>
        </a:defRPr>
      </a:lvl1pPr>
      <a:lvl2pPr marL="180000" indent="-180000" algn="l" defTabSz="914400" rtl="0" eaLnBrk="1" latinLnBrk="0" hangingPunct="1">
        <a:lnSpc>
          <a:spcPct val="90000"/>
        </a:lnSpc>
        <a:spcBef>
          <a:spcPts val="1200"/>
        </a:spcBef>
        <a:buFont typeface="Arial" panose="020B0604020202020204" pitchFamily="34" charset="0"/>
        <a:buChar char="•"/>
        <a:defRPr sz="1400" kern="1200">
          <a:solidFill>
            <a:schemeClr val="tx1"/>
          </a:solidFill>
          <a:latin typeface="+mn-lt"/>
          <a:ea typeface="+mn-ea"/>
          <a:cs typeface="+mn-cs"/>
        </a:defRPr>
      </a:lvl2pPr>
      <a:lvl3pPr marL="180000" indent="0" algn="l" defTabSz="914400" rtl="0" eaLnBrk="1" latinLnBrk="0" hangingPunct="1">
        <a:lnSpc>
          <a:spcPct val="90000"/>
        </a:lnSpc>
        <a:spcBef>
          <a:spcPts val="900"/>
        </a:spcBef>
        <a:buFontTx/>
        <a:buNone/>
        <a:defRPr sz="1100" kern="1200">
          <a:solidFill>
            <a:schemeClr val="tx1"/>
          </a:solidFill>
          <a:latin typeface="+mn-lt"/>
          <a:ea typeface="+mn-ea"/>
          <a:cs typeface="+mn-cs"/>
        </a:defRPr>
      </a:lvl3pPr>
      <a:lvl4pPr marL="612000" indent="-180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4pPr>
      <a:lvl5pPr marL="1044000" indent="-180000" algn="l" defTabSz="914400" rtl="0" eaLnBrk="1" latinLnBrk="0" hangingPunct="1">
        <a:lnSpc>
          <a:spcPct val="90000"/>
        </a:lnSpc>
        <a:spcBef>
          <a:spcPts val="500"/>
        </a:spcBef>
        <a:buFont typeface="Calibri" panose="020F050202020403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orient="horz" pos="3861" userDrawn="1">
          <p15:clr>
            <a:srgbClr val="F26B43"/>
          </p15:clr>
        </p15:guide>
        <p15:guide id="4" orient="horz" pos="346" userDrawn="1">
          <p15:clr>
            <a:srgbClr val="F26B43"/>
          </p15:clr>
        </p15:guide>
        <p15:guide id="5" pos="438" userDrawn="1">
          <p15:clr>
            <a:srgbClr val="F26B43"/>
          </p15:clr>
        </p15:guide>
        <p15:guide id="6" pos="7242" userDrawn="1">
          <p15:clr>
            <a:srgbClr val="F26B43"/>
          </p15:clr>
        </p15:guide>
        <p15:guide id="7" orient="horz" pos="1026" userDrawn="1">
          <p15:clr>
            <a:srgbClr val="F26B43"/>
          </p15:clr>
        </p15:guide>
        <p15:guide id="8" orient="horz" pos="3634" userDrawn="1">
          <p15:clr>
            <a:srgbClr val="F26B43"/>
          </p15:clr>
        </p15:guide>
        <p15:guide id="9" pos="211" userDrawn="1">
          <p15:clr>
            <a:srgbClr val="F26B43"/>
          </p15:clr>
        </p15:guide>
        <p15:guide id="10" pos="7469" userDrawn="1">
          <p15:clr>
            <a:srgbClr val="F26B43"/>
          </p15:clr>
        </p15:guide>
        <p15:guide id="11" orient="horz" pos="232" userDrawn="1">
          <p15:clr>
            <a:srgbClr val="F26B43"/>
          </p15:clr>
        </p15:guide>
        <p15:guide id="12" orient="horz" pos="4088"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12F0E4E0"/><Relationship Id="rId2" Type="http://schemas.openxmlformats.org/officeDocument/2006/relationships/notesSlide" Target="../notesSlides/notesSlide5.xml"/><Relationship Id="rId1" Type="http://schemas.openxmlformats.org/officeDocument/2006/relationships/slideLayout" Target="../slideLayouts/slideLayout37.xml"/><Relationship Id="rId5" Type="http://schemas.openxmlformats.org/officeDocument/2006/relationships/image" Target="../media/image24.png"/><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37.xml"/><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8" Type="http://schemas.openxmlformats.org/officeDocument/2006/relationships/diagramData" Target="../diagrams/data4.xml"/><Relationship Id="rId3" Type="http://schemas.openxmlformats.org/officeDocument/2006/relationships/diagramData" Target="../diagrams/data3.xml"/><Relationship Id="rId7" Type="http://schemas.microsoft.com/office/2007/relationships/diagramDrawing" Target="../diagrams/drawing3.xml"/><Relationship Id="rId12" Type="http://schemas.microsoft.com/office/2007/relationships/diagramDrawing" Target="../diagrams/drawing4.xml"/><Relationship Id="rId2" Type="http://schemas.openxmlformats.org/officeDocument/2006/relationships/notesSlide" Target="../notesSlides/notesSlide6.xml"/><Relationship Id="rId1" Type="http://schemas.openxmlformats.org/officeDocument/2006/relationships/slideLayout" Target="../slideLayouts/slideLayout9.xml"/><Relationship Id="rId6" Type="http://schemas.openxmlformats.org/officeDocument/2006/relationships/diagramColors" Target="../diagrams/colors3.xml"/><Relationship Id="rId11" Type="http://schemas.openxmlformats.org/officeDocument/2006/relationships/diagramColors" Target="../diagrams/colors4.xml"/><Relationship Id="rId5" Type="http://schemas.openxmlformats.org/officeDocument/2006/relationships/diagramQuickStyle" Target="../diagrams/quickStyle3.xml"/><Relationship Id="rId10" Type="http://schemas.openxmlformats.org/officeDocument/2006/relationships/diagramQuickStyle" Target="../diagrams/quickStyle4.xml"/><Relationship Id="rId4" Type="http://schemas.openxmlformats.org/officeDocument/2006/relationships/diagramLayout" Target="../diagrams/layout3.xml"/><Relationship Id="rId9" Type="http://schemas.openxmlformats.org/officeDocument/2006/relationships/diagramLayout" Target="../diagrams/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9.xml"/><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 Id="rId9" Type="http://schemas.openxmlformats.org/officeDocument/2006/relationships/image" Target="../media/image37.png"/></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33.png"/><Relationship Id="rId4" Type="http://schemas.openxmlformats.org/officeDocument/2006/relationships/image" Target="../media/image32.png"/></Relationships>
</file>

<file path=ppt/slides/_rels/slide25.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9.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9.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xml.rels><?xml version="1.0" encoding="UTF-8" standalone="yes"?>
<Relationships xmlns="http://schemas.openxmlformats.org/package/2006/relationships"><Relationship Id="rId8" Type="http://schemas.openxmlformats.org/officeDocument/2006/relationships/image" Target="../media/image13.emf"/><Relationship Id="rId13" Type="http://schemas.openxmlformats.org/officeDocument/2006/relationships/image" Target="../media/image18.png"/><Relationship Id="rId3" Type="http://schemas.openxmlformats.org/officeDocument/2006/relationships/image" Target="../media/image8.png"/><Relationship Id="rId7" Type="http://schemas.openxmlformats.org/officeDocument/2006/relationships/image" Target="../media/image12.emf"/><Relationship Id="rId12" Type="http://schemas.openxmlformats.org/officeDocument/2006/relationships/image" Target="../media/image17.png"/><Relationship Id="rId2" Type="http://schemas.openxmlformats.org/officeDocument/2006/relationships/image" Target="../media/image7.emf"/><Relationship Id="rId1" Type="http://schemas.openxmlformats.org/officeDocument/2006/relationships/slideLayout" Target="../slideLayouts/slideLayout9.xml"/><Relationship Id="rId6" Type="http://schemas.openxmlformats.org/officeDocument/2006/relationships/image" Target="../media/image11.emf"/><Relationship Id="rId11" Type="http://schemas.openxmlformats.org/officeDocument/2006/relationships/image" Target="../media/image16.emf"/><Relationship Id="rId5" Type="http://schemas.openxmlformats.org/officeDocument/2006/relationships/image" Target="../media/image10.emf"/><Relationship Id="rId10" Type="http://schemas.openxmlformats.org/officeDocument/2006/relationships/image" Target="../media/image15.emf"/><Relationship Id="rId4" Type="http://schemas.openxmlformats.org/officeDocument/2006/relationships/image" Target="../media/image9.emf"/><Relationship Id="rId9" Type="http://schemas.openxmlformats.org/officeDocument/2006/relationships/image" Target="../media/image14.emf"/><Relationship Id="rId14" Type="http://schemas.openxmlformats.org/officeDocument/2006/relationships/image" Target="../media/image19.jpeg"/></Relationships>
</file>

<file path=ppt/slides/_rels/slide6.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emf"/><Relationship Id="rId7"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9.xml"/><Relationship Id="rId6" Type="http://schemas.openxmlformats.org/officeDocument/2006/relationships/image" Target="../media/image15.emf"/><Relationship Id="rId5" Type="http://schemas.openxmlformats.org/officeDocument/2006/relationships/image" Target="../media/image14.emf"/><Relationship Id="rId4" Type="http://schemas.openxmlformats.org/officeDocument/2006/relationships/image" Target="../media/image13.emf"/><Relationship Id="rId9" Type="http://schemas.openxmlformats.org/officeDocument/2006/relationships/image" Target="../media/image19.jpe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20.12F0E4E0"/><Relationship Id="rId2" Type="http://schemas.openxmlformats.org/officeDocument/2006/relationships/notesSlide" Target="../notesSlides/notesSlide4.xml"/><Relationship Id="rId1" Type="http://schemas.openxmlformats.org/officeDocument/2006/relationships/slideLayout" Target="../slideLayouts/slideLayout17.xml"/><Relationship Id="rId5" Type="http://schemas.openxmlformats.org/officeDocument/2006/relationships/image" Target="../media/image22.12F0E4E0"/><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2"/>
          </p:nvPr>
        </p:nvSpPr>
        <p:spPr>
          <a:xfrm>
            <a:off x="695325" y="3011278"/>
            <a:ext cx="4200525" cy="1692771"/>
          </a:xfrm>
        </p:spPr>
        <p:txBody>
          <a:bodyPr/>
          <a:lstStyle/>
          <a:p>
            <a:r>
              <a:rPr lang="en-US" dirty="0"/>
              <a:t>UD</a:t>
            </a:r>
          </a:p>
          <a:p>
            <a:r>
              <a:rPr lang="en-US" dirty="0"/>
              <a:t>Migration</a:t>
            </a:r>
          </a:p>
          <a:p>
            <a:r>
              <a:rPr lang="en-US" sz="2400" dirty="0"/>
              <a:t>Testing Report</a:t>
            </a:r>
          </a:p>
        </p:txBody>
      </p:sp>
      <p:sp>
        <p:nvSpPr>
          <p:cNvPr id="8" name="Text Placeholder 7"/>
          <p:cNvSpPr>
            <a:spLocks noGrp="1"/>
          </p:cNvSpPr>
          <p:nvPr>
            <p:ph type="body" sz="quarter" idx="13"/>
          </p:nvPr>
        </p:nvSpPr>
        <p:spPr>
          <a:xfrm>
            <a:off x="703756" y="5402362"/>
            <a:ext cx="4171774" cy="307777"/>
          </a:xfrm>
        </p:spPr>
        <p:txBody>
          <a:bodyPr/>
          <a:lstStyle/>
          <a:p>
            <a:r>
              <a:rPr lang="en-AU" dirty="0"/>
              <a:t>V1.0</a:t>
            </a:r>
          </a:p>
        </p:txBody>
      </p:sp>
      <p:sp>
        <p:nvSpPr>
          <p:cNvPr id="10" name="Text Placeholder 9"/>
          <p:cNvSpPr>
            <a:spLocks noGrp="1"/>
          </p:cNvSpPr>
          <p:nvPr>
            <p:ph type="body" sz="quarter" idx="16"/>
          </p:nvPr>
        </p:nvSpPr>
        <p:spPr>
          <a:xfrm>
            <a:off x="724905" y="5823087"/>
            <a:ext cx="4170945" cy="246221"/>
          </a:xfrm>
        </p:spPr>
        <p:txBody>
          <a:bodyPr vert="horz" wrap="square" lIns="0" tIns="0" rIns="0" bIns="0" rtlCol="0" anchor="t">
            <a:spAutoFit/>
          </a:bodyPr>
          <a:lstStyle/>
          <a:p>
            <a:r>
              <a:rPr lang="en-AU" dirty="0"/>
              <a:t>26/9/2022</a:t>
            </a:r>
          </a:p>
        </p:txBody>
      </p:sp>
    </p:spTree>
    <p:extLst>
      <p:ext uri="{BB962C8B-B14F-4D97-AF65-F5344CB8AC3E}">
        <p14:creationId xmlns:p14="http://schemas.microsoft.com/office/powerpoint/2010/main" val="25691228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9C4D4C7-9B8C-EB99-E043-BC027ECD414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89959" y="525560"/>
            <a:ext cx="10391775" cy="1123950"/>
          </a:xfrm>
          <a:prstGeom prst="rect">
            <a:avLst/>
          </a:prstGeom>
          <a:noFill/>
          <a:ln>
            <a:noFill/>
          </a:ln>
        </p:spPr>
      </p:pic>
      <p:pic>
        <p:nvPicPr>
          <p:cNvPr id="7" name="Picture 6">
            <a:extLst>
              <a:ext uri="{FF2B5EF4-FFF2-40B4-BE49-F238E27FC236}">
                <a16:creationId xmlns:a16="http://schemas.microsoft.com/office/drawing/2014/main" id="{51C360A1-D242-4362-9890-4F41FBEC3EE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89959" y="3691274"/>
            <a:ext cx="10152264" cy="1035092"/>
          </a:xfrm>
          <a:prstGeom prst="rect">
            <a:avLst/>
          </a:prstGeom>
          <a:noFill/>
          <a:ln>
            <a:noFill/>
          </a:ln>
        </p:spPr>
      </p:pic>
      <p:pic>
        <p:nvPicPr>
          <p:cNvPr id="9" name="Picture 8">
            <a:extLst>
              <a:ext uri="{FF2B5EF4-FFF2-40B4-BE49-F238E27FC236}">
                <a16:creationId xmlns:a16="http://schemas.microsoft.com/office/drawing/2014/main" id="{0F3DD833-CF16-FC11-C587-3D90D9734560}"/>
              </a:ext>
            </a:extLst>
          </p:cNvPr>
          <p:cNvPicPr>
            <a:picLocks noChangeAspect="1"/>
          </p:cNvPicPr>
          <p:nvPr/>
        </p:nvPicPr>
        <p:blipFill>
          <a:blip r:embed="rId5"/>
          <a:stretch>
            <a:fillRect/>
          </a:stretch>
        </p:blipFill>
        <p:spPr>
          <a:xfrm>
            <a:off x="1940401" y="5089787"/>
            <a:ext cx="7744906" cy="1667108"/>
          </a:xfrm>
          <a:prstGeom prst="rect">
            <a:avLst/>
          </a:prstGeom>
        </p:spPr>
      </p:pic>
      <p:pic>
        <p:nvPicPr>
          <p:cNvPr id="8" name="Picture 7">
            <a:extLst>
              <a:ext uri="{FF2B5EF4-FFF2-40B4-BE49-F238E27FC236}">
                <a16:creationId xmlns:a16="http://schemas.microsoft.com/office/drawing/2014/main" id="{1A61F54F-DDE6-8493-F4D2-4E1F8BDD7292}"/>
              </a:ext>
            </a:extLst>
          </p:cNvPr>
          <p:cNvPicPr>
            <a:picLocks noChangeAspect="1"/>
          </p:cNvPicPr>
          <p:nvPr/>
        </p:nvPicPr>
        <p:blipFill>
          <a:blip r:embed="rId5"/>
          <a:stretch>
            <a:fillRect/>
          </a:stretch>
        </p:blipFill>
        <p:spPr>
          <a:xfrm>
            <a:off x="1542040" y="1703967"/>
            <a:ext cx="7744906" cy="1667108"/>
          </a:xfrm>
          <a:prstGeom prst="rect">
            <a:avLst/>
          </a:prstGeom>
        </p:spPr>
      </p:pic>
      <p:cxnSp>
        <p:nvCxnSpPr>
          <p:cNvPr id="3" name="Straight Arrow Connector 2">
            <a:extLst>
              <a:ext uri="{FF2B5EF4-FFF2-40B4-BE49-F238E27FC236}">
                <a16:creationId xmlns:a16="http://schemas.microsoft.com/office/drawing/2014/main" id="{9F15DD1A-D3D9-AA41-B031-9CDB0214085E}"/>
              </a:ext>
            </a:extLst>
          </p:cNvPr>
          <p:cNvCxnSpPr/>
          <p:nvPr/>
        </p:nvCxnSpPr>
        <p:spPr>
          <a:xfrm flipH="1" flipV="1">
            <a:off x="7223821" y="1660745"/>
            <a:ext cx="381964" cy="8293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D4D682D7-BCF1-66C4-51F7-B4B7735F2DCE}"/>
              </a:ext>
            </a:extLst>
          </p:cNvPr>
          <p:cNvCxnSpPr/>
          <p:nvPr/>
        </p:nvCxnSpPr>
        <p:spPr>
          <a:xfrm flipV="1">
            <a:off x="6173480" y="1660745"/>
            <a:ext cx="259404" cy="7819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30467A14-E657-F910-ADCD-EE83B235AEA7}"/>
              </a:ext>
            </a:extLst>
          </p:cNvPr>
          <p:cNvCxnSpPr/>
          <p:nvPr/>
        </p:nvCxnSpPr>
        <p:spPr>
          <a:xfrm flipV="1">
            <a:off x="7943914" y="4726366"/>
            <a:ext cx="2363821" cy="12766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6F09D541-015F-AC12-EB84-0EB0B936A07E}"/>
              </a:ext>
            </a:extLst>
          </p:cNvPr>
          <p:cNvCxnSpPr>
            <a:cxnSpLocks/>
          </p:cNvCxnSpPr>
          <p:nvPr/>
        </p:nvCxnSpPr>
        <p:spPr>
          <a:xfrm flipV="1">
            <a:off x="6727956" y="4726366"/>
            <a:ext cx="1585609" cy="12766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DABFD2FF-B015-C1A3-6E6D-1BB13284DA10}"/>
              </a:ext>
            </a:extLst>
          </p:cNvPr>
          <p:cNvSpPr txBox="1"/>
          <p:nvPr/>
        </p:nvSpPr>
        <p:spPr>
          <a:xfrm>
            <a:off x="466724" y="58398"/>
            <a:ext cx="11588917" cy="338554"/>
          </a:xfrm>
          <a:prstGeom prst="rect">
            <a:avLst/>
          </a:prstGeom>
          <a:noFill/>
        </p:spPr>
        <p:txBody>
          <a:bodyPr wrap="square">
            <a:spAutoFit/>
          </a:bodyPr>
          <a:lstStyle/>
          <a:p>
            <a:pPr marL="228600" indent="-228600">
              <a:buFont typeface="+mj-lt"/>
              <a:buAutoNum type="arabicPeriod"/>
            </a:pPr>
            <a:r>
              <a:rPr lang="en-US" sz="1600" dirty="0">
                <a:effectLst/>
                <a:latin typeface="Calibri" panose="020F0502020204030204" pitchFamily="34" charset="0"/>
                <a:ea typeface="Calibri" panose="020F0502020204030204" pitchFamily="34" charset="0"/>
              </a:rPr>
              <a:t>Use Tree-size to compare file &amp; folder count. There should be an exact match. Report any discrepancies to CBA DMF team</a:t>
            </a:r>
          </a:p>
        </p:txBody>
      </p:sp>
    </p:spTree>
    <p:extLst>
      <p:ext uri="{BB962C8B-B14F-4D97-AF65-F5344CB8AC3E}">
        <p14:creationId xmlns:p14="http://schemas.microsoft.com/office/powerpoint/2010/main" val="29862624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131CAF0-94B1-6BA8-8F90-85432649FAA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55134" y="3429000"/>
            <a:ext cx="10310450" cy="1037332"/>
          </a:xfrm>
          <a:prstGeom prst="rect">
            <a:avLst/>
          </a:prstGeom>
          <a:noFill/>
          <a:ln>
            <a:noFill/>
          </a:ln>
        </p:spPr>
      </p:pic>
      <p:pic>
        <p:nvPicPr>
          <p:cNvPr id="6" name="Picture 5">
            <a:extLst>
              <a:ext uri="{FF2B5EF4-FFF2-40B4-BE49-F238E27FC236}">
                <a16:creationId xmlns:a16="http://schemas.microsoft.com/office/drawing/2014/main" id="{4416954C-E854-ED66-D792-1CBDE963C6D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78455" y="411081"/>
            <a:ext cx="10310450" cy="1069853"/>
          </a:xfrm>
          <a:prstGeom prst="rect">
            <a:avLst/>
          </a:prstGeom>
          <a:noFill/>
          <a:ln>
            <a:noFill/>
          </a:ln>
        </p:spPr>
      </p:pic>
      <p:pic>
        <p:nvPicPr>
          <p:cNvPr id="9" name="Picture 8">
            <a:extLst>
              <a:ext uri="{FF2B5EF4-FFF2-40B4-BE49-F238E27FC236}">
                <a16:creationId xmlns:a16="http://schemas.microsoft.com/office/drawing/2014/main" id="{0F3DD833-CF16-FC11-C587-3D90D9734560}"/>
              </a:ext>
            </a:extLst>
          </p:cNvPr>
          <p:cNvPicPr>
            <a:picLocks noChangeAspect="1"/>
          </p:cNvPicPr>
          <p:nvPr/>
        </p:nvPicPr>
        <p:blipFill>
          <a:blip r:embed="rId4"/>
          <a:stretch>
            <a:fillRect/>
          </a:stretch>
        </p:blipFill>
        <p:spPr>
          <a:xfrm>
            <a:off x="2843999" y="4779811"/>
            <a:ext cx="7744906" cy="1667108"/>
          </a:xfrm>
          <a:prstGeom prst="rect">
            <a:avLst/>
          </a:prstGeom>
        </p:spPr>
      </p:pic>
      <p:pic>
        <p:nvPicPr>
          <p:cNvPr id="10" name="Picture 9">
            <a:extLst>
              <a:ext uri="{FF2B5EF4-FFF2-40B4-BE49-F238E27FC236}">
                <a16:creationId xmlns:a16="http://schemas.microsoft.com/office/drawing/2014/main" id="{F1C4C713-1658-A1CA-E19F-5C082B3E694B}"/>
              </a:ext>
            </a:extLst>
          </p:cNvPr>
          <p:cNvPicPr>
            <a:picLocks noChangeAspect="1"/>
          </p:cNvPicPr>
          <p:nvPr/>
        </p:nvPicPr>
        <p:blipFill>
          <a:blip r:embed="rId4"/>
          <a:stretch>
            <a:fillRect/>
          </a:stretch>
        </p:blipFill>
        <p:spPr>
          <a:xfrm>
            <a:off x="1722160" y="1559751"/>
            <a:ext cx="7744906" cy="1667108"/>
          </a:xfrm>
          <a:prstGeom prst="rect">
            <a:avLst/>
          </a:prstGeom>
        </p:spPr>
      </p:pic>
      <p:cxnSp>
        <p:nvCxnSpPr>
          <p:cNvPr id="12" name="Straight Arrow Connector 11">
            <a:extLst>
              <a:ext uri="{FF2B5EF4-FFF2-40B4-BE49-F238E27FC236}">
                <a16:creationId xmlns:a16="http://schemas.microsoft.com/office/drawing/2014/main" id="{B26CBF76-ED15-BBA4-3457-97356E172735}"/>
              </a:ext>
            </a:extLst>
          </p:cNvPr>
          <p:cNvCxnSpPr/>
          <p:nvPr/>
        </p:nvCxnSpPr>
        <p:spPr>
          <a:xfrm flipV="1">
            <a:off x="7859949" y="1480934"/>
            <a:ext cx="359923" cy="11844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581BAAEF-A95A-497B-4243-D14AFD932430}"/>
              </a:ext>
            </a:extLst>
          </p:cNvPr>
          <p:cNvCxnSpPr/>
          <p:nvPr/>
        </p:nvCxnSpPr>
        <p:spPr>
          <a:xfrm flipV="1">
            <a:off x="6517532" y="1480934"/>
            <a:ext cx="1001949" cy="11991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99442A6-2191-4497-5A61-EF68B5B09004}"/>
              </a:ext>
            </a:extLst>
          </p:cNvPr>
          <p:cNvCxnSpPr/>
          <p:nvPr/>
        </p:nvCxnSpPr>
        <p:spPr>
          <a:xfrm flipV="1">
            <a:off x="8754894" y="4466332"/>
            <a:ext cx="0" cy="15648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330EC5FE-9C0A-2747-2C27-0F4066A6CDB1}"/>
              </a:ext>
            </a:extLst>
          </p:cNvPr>
          <p:cNvCxnSpPr/>
          <p:nvPr/>
        </p:nvCxnSpPr>
        <p:spPr>
          <a:xfrm flipV="1">
            <a:off x="7519481" y="4466332"/>
            <a:ext cx="520429" cy="16037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94316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186B062-BCF9-96B5-2B58-B12F1D96035F}"/>
              </a:ext>
            </a:extLst>
          </p:cNvPr>
          <p:cNvSpPr>
            <a:spLocks noGrp="1"/>
          </p:cNvSpPr>
          <p:nvPr>
            <p:ph type="body" sz="quarter" idx="10"/>
          </p:nvPr>
        </p:nvSpPr>
        <p:spPr/>
        <p:txBody>
          <a:bodyPr/>
          <a:lstStyle/>
          <a:p>
            <a:r>
              <a:rPr lang="en-US" dirty="0"/>
              <a:t>Throughput Testing</a:t>
            </a:r>
          </a:p>
        </p:txBody>
      </p:sp>
    </p:spTree>
    <p:extLst>
      <p:ext uri="{BB962C8B-B14F-4D97-AF65-F5344CB8AC3E}">
        <p14:creationId xmlns:p14="http://schemas.microsoft.com/office/powerpoint/2010/main" val="32669670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0480AF-88B0-4C06-9C0B-C0079720D566}"/>
              </a:ext>
            </a:extLst>
          </p:cNvPr>
          <p:cNvSpPr>
            <a:spLocks noGrp="1"/>
          </p:cNvSpPr>
          <p:nvPr>
            <p:ph type="title"/>
          </p:nvPr>
        </p:nvSpPr>
        <p:spPr>
          <a:xfrm>
            <a:off x="833478" y="567563"/>
            <a:ext cx="10801350" cy="264541"/>
          </a:xfrm>
        </p:spPr>
        <p:txBody>
          <a:bodyPr/>
          <a:lstStyle/>
          <a:p>
            <a:r>
              <a:rPr lang="en-AU" dirty="0"/>
              <a:t>Test 3 Objectives </a:t>
            </a:r>
          </a:p>
        </p:txBody>
      </p:sp>
      <p:sp>
        <p:nvSpPr>
          <p:cNvPr id="3" name="Slide Number Placeholder 2">
            <a:extLst>
              <a:ext uri="{FF2B5EF4-FFF2-40B4-BE49-F238E27FC236}">
                <a16:creationId xmlns:a16="http://schemas.microsoft.com/office/drawing/2014/main" id="{F9F85E5B-E735-404B-8160-8E68F1C46F9E}"/>
              </a:ext>
            </a:extLst>
          </p:cNvPr>
          <p:cNvSpPr>
            <a:spLocks noGrp="1"/>
          </p:cNvSpPr>
          <p:nvPr>
            <p:ph type="sldNum" sz="quarter" idx="12"/>
          </p:nvPr>
        </p:nvSpPr>
        <p:spPr>
          <a:xfrm>
            <a:off x="695325" y="6235410"/>
            <a:ext cx="276307" cy="365125"/>
          </a:xfrm>
        </p:spPr>
        <p:txBody>
          <a:bodyPr/>
          <a:lstStyle/>
          <a:p>
            <a:fld id="{1E2FE05B-4A3F-4181-99F1-864C7998A1BB}" type="slidenum">
              <a:rPr lang="en-AU" smtClean="0"/>
              <a:t>13</a:t>
            </a:fld>
            <a:endParaRPr lang="en-AU"/>
          </a:p>
        </p:txBody>
      </p:sp>
      <p:sp>
        <p:nvSpPr>
          <p:cNvPr id="8" name="TextBox 7">
            <a:extLst>
              <a:ext uri="{FF2B5EF4-FFF2-40B4-BE49-F238E27FC236}">
                <a16:creationId xmlns:a16="http://schemas.microsoft.com/office/drawing/2014/main" id="{515C9F50-B23E-980E-A3D8-9C1C1629C082}"/>
              </a:ext>
            </a:extLst>
          </p:cNvPr>
          <p:cNvSpPr txBox="1"/>
          <p:nvPr/>
        </p:nvSpPr>
        <p:spPr>
          <a:xfrm>
            <a:off x="794856" y="885668"/>
            <a:ext cx="10839971" cy="2585323"/>
          </a:xfrm>
          <a:prstGeom prst="rect">
            <a:avLst/>
          </a:prstGeom>
          <a:noFill/>
        </p:spPr>
        <p:txBody>
          <a:bodyPr wrap="square">
            <a:spAutoFit/>
          </a:bodyPr>
          <a:lstStyle/>
          <a:p>
            <a:r>
              <a:rPr lang="en-US" sz="1800" dirty="0">
                <a:effectLst/>
                <a:latin typeface="Calibri" panose="020F0502020204030204" pitchFamily="34" charset="0"/>
                <a:ea typeface="Calibri" panose="020F0502020204030204" pitchFamily="34" charset="0"/>
              </a:rPr>
              <a:t>Test 3 Initial (Large) extract for NAS/File shares – will include performance benchmarking for tranche planning</a:t>
            </a:r>
          </a:p>
          <a:p>
            <a:r>
              <a:rPr lang="en-US" dirty="0">
                <a:latin typeface="Calibri" panose="020F0502020204030204" pitchFamily="34" charset="0"/>
                <a:ea typeface="Calibri" panose="020F0502020204030204" pitchFamily="34" charset="0"/>
              </a:rPr>
              <a:t> </a:t>
            </a:r>
            <a:r>
              <a:rPr lang="en-US" b="1" dirty="0">
                <a:latin typeface="Calibri" panose="020F0502020204030204" pitchFamily="34" charset="0"/>
                <a:ea typeface="Calibri" panose="020F0502020204030204" pitchFamily="34" charset="0"/>
              </a:rPr>
              <a:t>Results</a:t>
            </a:r>
            <a:r>
              <a:rPr lang="en-US" dirty="0">
                <a:latin typeface="Calibri" panose="020F0502020204030204" pitchFamily="34" charset="0"/>
                <a:ea typeface="Calibri" panose="020F0502020204030204" pitchFamily="34" charset="0"/>
              </a:rPr>
              <a:t>: </a:t>
            </a:r>
          </a:p>
          <a:p>
            <a:pPr marL="285750" indent="-285750">
              <a:buFont typeface="Arial" panose="020B0604020202020204" pitchFamily="34" charset="0"/>
              <a:buChar char="•"/>
            </a:pPr>
            <a:r>
              <a:rPr lang="en-US" sz="1800" dirty="0">
                <a:effectLst/>
                <a:latin typeface="Calibri" panose="020F0502020204030204" pitchFamily="34" charset="0"/>
                <a:ea typeface="Calibri" panose="020F0502020204030204" pitchFamily="34" charset="0"/>
              </a:rPr>
              <a:t>Azure Data</a:t>
            </a:r>
            <a:r>
              <a:rPr lang="en-US" dirty="0">
                <a:latin typeface="Calibri" panose="020F0502020204030204" pitchFamily="34" charset="0"/>
                <a:ea typeface="Calibri" panose="020F0502020204030204" pitchFamily="34" charset="0"/>
              </a:rPr>
              <a:t>box extraction: 1.5TB/hour</a:t>
            </a:r>
          </a:p>
          <a:p>
            <a:pPr marL="285750" indent="-285750">
              <a:buFont typeface="Arial" panose="020B0604020202020204" pitchFamily="34" charset="0"/>
              <a:buChar char="•"/>
            </a:pPr>
            <a:r>
              <a:rPr lang="en-US" dirty="0">
                <a:latin typeface="Calibri" panose="020F0502020204030204" pitchFamily="34" charset="0"/>
                <a:ea typeface="Calibri" panose="020F0502020204030204" pitchFamily="34" charset="0"/>
              </a:rPr>
              <a:t>Azure Blob to Azure Files:  2.5TB/hour</a:t>
            </a:r>
          </a:p>
          <a:p>
            <a:pPr marL="285750" indent="-285750">
              <a:buFont typeface="Arial" panose="020B0604020202020204" pitchFamily="34" charset="0"/>
              <a:buChar char="•"/>
            </a:pPr>
            <a:r>
              <a:rPr lang="en-US" dirty="0">
                <a:latin typeface="Calibri" panose="020F0502020204030204" pitchFamily="34" charset="0"/>
                <a:ea typeface="Calibri" panose="020F0502020204030204" pitchFamily="34" charset="0"/>
              </a:rPr>
              <a:t>Azure File extract to Azure File: 5.4 TB/day MAX*</a:t>
            </a:r>
          </a:p>
          <a:p>
            <a:pPr marL="285750" indent="-285750">
              <a:buFont typeface="Arial" panose="020B0604020202020204" pitchFamily="34" charset="0"/>
              <a:buChar char="•"/>
            </a:pPr>
            <a:r>
              <a:rPr lang="en-US" dirty="0" err="1">
                <a:latin typeface="Calibri" panose="020F0502020204030204" pitchFamily="34" charset="0"/>
                <a:ea typeface="Calibri" panose="020F0502020204030204" pitchFamily="34" charset="0"/>
              </a:rPr>
              <a:t>Azcopy</a:t>
            </a:r>
            <a:r>
              <a:rPr lang="en-US" dirty="0">
                <a:latin typeface="Calibri" panose="020F0502020204030204" pitchFamily="34" charset="0"/>
                <a:ea typeface="Calibri" panose="020F0502020204030204" pitchFamily="34" charset="0"/>
              </a:rPr>
              <a:t> to local disk copy : 1.2 TB/Hour</a:t>
            </a:r>
          </a:p>
          <a:p>
            <a:pPr marL="285750" indent="-285750">
              <a:buFont typeface="Arial" panose="020B0604020202020204" pitchFamily="34" charset="0"/>
              <a:buChar char="•"/>
            </a:pPr>
            <a:r>
              <a:rPr lang="en-US" dirty="0">
                <a:latin typeface="Calibri" panose="020F0502020204030204" pitchFamily="34" charset="0"/>
                <a:ea typeface="Calibri" panose="020F0502020204030204" pitchFamily="34" charset="0"/>
              </a:rPr>
              <a:t>Azure Files to SharePoint (</a:t>
            </a:r>
            <a:r>
              <a:rPr lang="en-US" dirty="0" err="1">
                <a:latin typeface="Calibri" panose="020F0502020204030204" pitchFamily="34" charset="0"/>
                <a:ea typeface="Calibri" panose="020F0502020204030204" pitchFamily="34" charset="0"/>
              </a:rPr>
              <a:t>Skysync</a:t>
            </a:r>
            <a:r>
              <a:rPr lang="en-US" dirty="0">
                <a:latin typeface="Calibri" panose="020F0502020204030204" pitchFamily="34" charset="0"/>
                <a:ea typeface="Calibri" panose="020F0502020204030204" pitchFamily="34" charset="0"/>
              </a:rPr>
              <a:t>) ~ 550GB/day</a:t>
            </a:r>
          </a:p>
          <a:p>
            <a:pPr marL="285750" indent="-285750">
              <a:buFont typeface="Arial" panose="020B0604020202020204" pitchFamily="34" charset="0"/>
              <a:buChar char="•"/>
            </a:pPr>
            <a:r>
              <a:rPr lang="en-AU" sz="1800" dirty="0"/>
              <a:t>Longest (single threaded job) 7.36 TB Extracted in 3 Days 7hrs</a:t>
            </a:r>
          </a:p>
          <a:p>
            <a:pPr marL="285750" indent="-285750">
              <a:buFont typeface="Arial" panose="020B0604020202020204" pitchFamily="34" charset="0"/>
              <a:buChar char="•"/>
            </a:pPr>
            <a:r>
              <a:rPr lang="en-AU" dirty="0"/>
              <a:t>Shortest (multi-threaded job x6) </a:t>
            </a:r>
            <a:r>
              <a:rPr lang="en-AU" sz="1800" dirty="0"/>
              <a:t>3.22TB extracted in 1 day 21 hours and 44 mins</a:t>
            </a:r>
            <a:endParaRPr lang="en-US" dirty="0">
              <a:latin typeface="Calibri" panose="020F0502020204030204" pitchFamily="34" charset="0"/>
              <a:ea typeface="Calibri" panose="020F0502020204030204" pitchFamily="34" charset="0"/>
            </a:endParaRPr>
          </a:p>
        </p:txBody>
      </p:sp>
      <p:sp>
        <p:nvSpPr>
          <p:cNvPr id="6" name="TextBox 5">
            <a:extLst>
              <a:ext uri="{FF2B5EF4-FFF2-40B4-BE49-F238E27FC236}">
                <a16:creationId xmlns:a16="http://schemas.microsoft.com/office/drawing/2014/main" id="{A3D7770A-3A78-6EAE-F322-D86316A02694}"/>
              </a:ext>
            </a:extLst>
          </p:cNvPr>
          <p:cNvSpPr txBox="1"/>
          <p:nvPr/>
        </p:nvSpPr>
        <p:spPr>
          <a:xfrm>
            <a:off x="5489464" y="6228905"/>
            <a:ext cx="4950873" cy="400110"/>
          </a:xfrm>
          <a:prstGeom prst="rect">
            <a:avLst/>
          </a:prstGeom>
          <a:noFill/>
        </p:spPr>
        <p:txBody>
          <a:bodyPr wrap="square">
            <a:spAutoFit/>
          </a:bodyPr>
          <a:lstStyle/>
          <a:p>
            <a:r>
              <a:rPr lang="en-US" sz="1000" dirty="0">
                <a:latin typeface="Calibri" panose="020F0502020204030204" pitchFamily="34" charset="0"/>
                <a:ea typeface="Calibri" panose="020F0502020204030204" pitchFamily="34" charset="0"/>
              </a:rPr>
              <a:t>*File when extract from Azure files to Azure files can be limited by folder creation operations, which drop as low as 10 folder/sec. Some of the zips have over 1 million folders</a:t>
            </a:r>
          </a:p>
        </p:txBody>
      </p:sp>
      <p:graphicFrame>
        <p:nvGraphicFramePr>
          <p:cNvPr id="7" name="Content Placeholder 4">
            <a:extLst>
              <a:ext uri="{FF2B5EF4-FFF2-40B4-BE49-F238E27FC236}">
                <a16:creationId xmlns:a16="http://schemas.microsoft.com/office/drawing/2014/main" id="{D1FC36C3-BEBF-9DCF-CE24-A16581B93991}"/>
              </a:ext>
            </a:extLst>
          </p:cNvPr>
          <p:cNvGraphicFramePr>
            <a:graphicFrameLocks/>
          </p:cNvGraphicFramePr>
          <p:nvPr>
            <p:extLst>
              <p:ext uri="{D42A27DB-BD31-4B8C-83A1-F6EECF244321}">
                <p14:modId xmlns:p14="http://schemas.microsoft.com/office/powerpoint/2010/main" val="3311195132"/>
              </p:ext>
            </p:extLst>
          </p:nvPr>
        </p:nvGraphicFramePr>
        <p:xfrm>
          <a:off x="665112" y="4603078"/>
          <a:ext cx="10782300" cy="8309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Left Brace 8">
            <a:extLst>
              <a:ext uri="{FF2B5EF4-FFF2-40B4-BE49-F238E27FC236}">
                <a16:creationId xmlns:a16="http://schemas.microsoft.com/office/drawing/2014/main" id="{F9D00726-59C9-86A4-5A36-54FC695109F5}"/>
              </a:ext>
            </a:extLst>
          </p:cNvPr>
          <p:cNvSpPr/>
          <p:nvPr/>
        </p:nvSpPr>
        <p:spPr>
          <a:xfrm rot="5400000">
            <a:off x="1266164" y="3907402"/>
            <a:ext cx="268263" cy="1391352"/>
          </a:xfrm>
          <a:prstGeom prst="leftBrace">
            <a:avLst/>
          </a:prstGeom>
          <a:noFill/>
          <a:ln w="6350" cap="flat" cmpd="sng" algn="ctr">
            <a:solidFill>
              <a:srgbClr val="FF58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rgbClr val="333333"/>
              </a:solidFill>
              <a:effectLst/>
              <a:uLnTx/>
              <a:uFillTx/>
              <a:latin typeface="Segoe UI"/>
              <a:ea typeface="+mn-ea"/>
              <a:cs typeface="+mn-cs"/>
            </a:endParaRPr>
          </a:p>
        </p:txBody>
      </p:sp>
      <p:sp>
        <p:nvSpPr>
          <p:cNvPr id="10" name="Left Brace 9">
            <a:extLst>
              <a:ext uri="{FF2B5EF4-FFF2-40B4-BE49-F238E27FC236}">
                <a16:creationId xmlns:a16="http://schemas.microsoft.com/office/drawing/2014/main" id="{4ED1EC75-ED0E-B646-999A-A5C6C90D2549}"/>
              </a:ext>
            </a:extLst>
          </p:cNvPr>
          <p:cNvSpPr/>
          <p:nvPr/>
        </p:nvSpPr>
        <p:spPr>
          <a:xfrm rot="5400000">
            <a:off x="2792179" y="3907403"/>
            <a:ext cx="268263" cy="1391352"/>
          </a:xfrm>
          <a:prstGeom prst="leftBrace">
            <a:avLst/>
          </a:prstGeom>
          <a:noFill/>
          <a:ln w="6350" cap="flat" cmpd="sng" algn="ctr">
            <a:solidFill>
              <a:srgbClr val="FF58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rgbClr val="333333"/>
              </a:solidFill>
              <a:effectLst/>
              <a:uLnTx/>
              <a:uFillTx/>
              <a:latin typeface="Segoe UI"/>
              <a:ea typeface="+mn-ea"/>
              <a:cs typeface="+mn-cs"/>
            </a:endParaRPr>
          </a:p>
        </p:txBody>
      </p:sp>
      <p:sp>
        <p:nvSpPr>
          <p:cNvPr id="11" name="Left Brace 10">
            <a:extLst>
              <a:ext uri="{FF2B5EF4-FFF2-40B4-BE49-F238E27FC236}">
                <a16:creationId xmlns:a16="http://schemas.microsoft.com/office/drawing/2014/main" id="{E27149AB-044A-CAEB-FE02-746D6AF5B73B}"/>
              </a:ext>
            </a:extLst>
          </p:cNvPr>
          <p:cNvSpPr/>
          <p:nvPr/>
        </p:nvSpPr>
        <p:spPr>
          <a:xfrm rot="5400000">
            <a:off x="4317420" y="3907402"/>
            <a:ext cx="268263" cy="1391352"/>
          </a:xfrm>
          <a:prstGeom prst="leftBrace">
            <a:avLst/>
          </a:prstGeom>
          <a:noFill/>
          <a:ln w="6350" cap="flat" cmpd="sng" algn="ctr">
            <a:solidFill>
              <a:srgbClr val="FF58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rgbClr val="333333"/>
              </a:solidFill>
              <a:effectLst/>
              <a:uLnTx/>
              <a:uFillTx/>
              <a:latin typeface="Segoe UI"/>
              <a:ea typeface="+mn-ea"/>
              <a:cs typeface="+mn-cs"/>
            </a:endParaRPr>
          </a:p>
        </p:txBody>
      </p:sp>
      <p:sp>
        <p:nvSpPr>
          <p:cNvPr id="12" name="Left Brace 11">
            <a:extLst>
              <a:ext uri="{FF2B5EF4-FFF2-40B4-BE49-F238E27FC236}">
                <a16:creationId xmlns:a16="http://schemas.microsoft.com/office/drawing/2014/main" id="{028DA24B-585E-26F0-276C-6B5F091F4159}"/>
              </a:ext>
            </a:extLst>
          </p:cNvPr>
          <p:cNvSpPr/>
          <p:nvPr/>
        </p:nvSpPr>
        <p:spPr>
          <a:xfrm rot="5400000">
            <a:off x="5805269" y="3907403"/>
            <a:ext cx="268263" cy="1391352"/>
          </a:xfrm>
          <a:prstGeom prst="leftBrace">
            <a:avLst/>
          </a:prstGeom>
          <a:noFill/>
          <a:ln w="6350" cap="flat" cmpd="sng" algn="ctr">
            <a:solidFill>
              <a:srgbClr val="FF58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rgbClr val="333333"/>
              </a:solidFill>
              <a:effectLst/>
              <a:uLnTx/>
              <a:uFillTx/>
              <a:latin typeface="Segoe UI"/>
              <a:ea typeface="+mn-ea"/>
              <a:cs typeface="+mn-cs"/>
            </a:endParaRPr>
          </a:p>
        </p:txBody>
      </p:sp>
      <p:sp>
        <p:nvSpPr>
          <p:cNvPr id="13" name="Left Brace 12">
            <a:extLst>
              <a:ext uri="{FF2B5EF4-FFF2-40B4-BE49-F238E27FC236}">
                <a16:creationId xmlns:a16="http://schemas.microsoft.com/office/drawing/2014/main" id="{0D984545-4867-AA77-3868-C6ABADFAC3D3}"/>
              </a:ext>
            </a:extLst>
          </p:cNvPr>
          <p:cNvSpPr/>
          <p:nvPr/>
        </p:nvSpPr>
        <p:spPr>
          <a:xfrm rot="5400000">
            <a:off x="7330510" y="3907403"/>
            <a:ext cx="268263" cy="1391352"/>
          </a:xfrm>
          <a:prstGeom prst="leftBrace">
            <a:avLst/>
          </a:prstGeom>
          <a:noFill/>
          <a:ln w="6350" cap="flat" cmpd="sng" algn="ctr">
            <a:solidFill>
              <a:srgbClr val="FF58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rgbClr val="333333"/>
              </a:solidFill>
              <a:effectLst/>
              <a:uLnTx/>
              <a:uFillTx/>
              <a:latin typeface="Segoe UI"/>
              <a:ea typeface="+mn-ea"/>
              <a:cs typeface="+mn-cs"/>
            </a:endParaRPr>
          </a:p>
        </p:txBody>
      </p:sp>
      <p:sp>
        <p:nvSpPr>
          <p:cNvPr id="14" name="Left Brace 13">
            <a:extLst>
              <a:ext uri="{FF2B5EF4-FFF2-40B4-BE49-F238E27FC236}">
                <a16:creationId xmlns:a16="http://schemas.microsoft.com/office/drawing/2014/main" id="{CE9D081C-D77D-0EAE-3EBA-67FCF2827EDC}"/>
              </a:ext>
            </a:extLst>
          </p:cNvPr>
          <p:cNvSpPr/>
          <p:nvPr/>
        </p:nvSpPr>
        <p:spPr>
          <a:xfrm rot="5400000">
            <a:off x="8818358" y="3907403"/>
            <a:ext cx="268263" cy="1391352"/>
          </a:xfrm>
          <a:prstGeom prst="leftBrace">
            <a:avLst/>
          </a:prstGeom>
          <a:noFill/>
          <a:ln w="6350" cap="flat" cmpd="sng" algn="ctr">
            <a:solidFill>
              <a:srgbClr val="FF58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rgbClr val="333333"/>
              </a:solidFill>
              <a:effectLst/>
              <a:uLnTx/>
              <a:uFillTx/>
              <a:latin typeface="Segoe UI"/>
              <a:ea typeface="+mn-ea"/>
              <a:cs typeface="+mn-cs"/>
            </a:endParaRPr>
          </a:p>
        </p:txBody>
      </p:sp>
      <p:sp>
        <p:nvSpPr>
          <p:cNvPr id="15" name="Left Brace 14">
            <a:extLst>
              <a:ext uri="{FF2B5EF4-FFF2-40B4-BE49-F238E27FC236}">
                <a16:creationId xmlns:a16="http://schemas.microsoft.com/office/drawing/2014/main" id="{9AE579CB-BE5C-8700-8770-0FCBF11DF398}"/>
              </a:ext>
            </a:extLst>
          </p:cNvPr>
          <p:cNvSpPr/>
          <p:nvPr/>
        </p:nvSpPr>
        <p:spPr>
          <a:xfrm rot="5400000">
            <a:off x="10306206" y="3907402"/>
            <a:ext cx="268263" cy="1391352"/>
          </a:xfrm>
          <a:prstGeom prst="leftBrace">
            <a:avLst/>
          </a:prstGeom>
          <a:noFill/>
          <a:ln w="6350" cap="flat" cmpd="sng" algn="ctr">
            <a:solidFill>
              <a:srgbClr val="FF58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rgbClr val="333333"/>
              </a:solidFill>
              <a:effectLst/>
              <a:uLnTx/>
              <a:uFillTx/>
              <a:latin typeface="Segoe UI"/>
              <a:ea typeface="+mn-ea"/>
              <a:cs typeface="+mn-cs"/>
            </a:endParaRPr>
          </a:p>
        </p:txBody>
      </p:sp>
      <p:sp>
        <p:nvSpPr>
          <p:cNvPr id="16" name="TextBox 15">
            <a:extLst>
              <a:ext uri="{FF2B5EF4-FFF2-40B4-BE49-F238E27FC236}">
                <a16:creationId xmlns:a16="http://schemas.microsoft.com/office/drawing/2014/main" id="{8220293C-EBF7-1C36-8C24-AAC1A1D63F9B}"/>
              </a:ext>
            </a:extLst>
          </p:cNvPr>
          <p:cNvSpPr txBox="1"/>
          <p:nvPr/>
        </p:nvSpPr>
        <p:spPr>
          <a:xfrm>
            <a:off x="1110717" y="4158414"/>
            <a:ext cx="1031944" cy="276999"/>
          </a:xfrm>
          <a:prstGeom prst="rect">
            <a:avLst/>
          </a:prstGeom>
          <a:noFill/>
        </p:spPr>
        <p:txBody>
          <a:bodyPr wrap="square" rtlCol="0">
            <a:spAutoFit/>
          </a:bodyPr>
          <a:lstStyle/>
          <a:p>
            <a:r>
              <a:rPr lang="en-AU" sz="1200">
                <a:solidFill>
                  <a:srgbClr val="333333"/>
                </a:solidFill>
                <a:latin typeface="Segoe UI"/>
              </a:rPr>
              <a:t>5 days</a:t>
            </a:r>
          </a:p>
        </p:txBody>
      </p:sp>
      <p:sp>
        <p:nvSpPr>
          <p:cNvPr id="17" name="TextBox 16">
            <a:extLst>
              <a:ext uri="{FF2B5EF4-FFF2-40B4-BE49-F238E27FC236}">
                <a16:creationId xmlns:a16="http://schemas.microsoft.com/office/drawing/2014/main" id="{E9416B99-D25F-10F1-BE24-6D422C136001}"/>
              </a:ext>
            </a:extLst>
          </p:cNvPr>
          <p:cNvSpPr txBox="1"/>
          <p:nvPr/>
        </p:nvSpPr>
        <p:spPr>
          <a:xfrm>
            <a:off x="2266483" y="4007281"/>
            <a:ext cx="1358214" cy="461665"/>
          </a:xfrm>
          <a:prstGeom prst="rect">
            <a:avLst/>
          </a:prstGeom>
          <a:noFill/>
        </p:spPr>
        <p:txBody>
          <a:bodyPr wrap="square" rtlCol="0">
            <a:spAutoFit/>
          </a:bodyPr>
          <a:lstStyle/>
          <a:p>
            <a:pPr algn="ctr"/>
            <a:r>
              <a:rPr lang="en-AU" sz="1200" dirty="0">
                <a:solidFill>
                  <a:srgbClr val="333333"/>
                </a:solidFill>
                <a:latin typeface="Segoe UI"/>
              </a:rPr>
              <a:t>12 days/Databox</a:t>
            </a:r>
          </a:p>
          <a:p>
            <a:pPr algn="ctr"/>
            <a:r>
              <a:rPr lang="en-AU" sz="1200" dirty="0">
                <a:solidFill>
                  <a:srgbClr val="333333"/>
                </a:solidFill>
                <a:latin typeface="Segoe UI"/>
              </a:rPr>
              <a:t>(4TB/day)</a:t>
            </a:r>
          </a:p>
        </p:txBody>
      </p:sp>
      <p:sp>
        <p:nvSpPr>
          <p:cNvPr id="18" name="TextBox 17">
            <a:extLst>
              <a:ext uri="{FF2B5EF4-FFF2-40B4-BE49-F238E27FC236}">
                <a16:creationId xmlns:a16="http://schemas.microsoft.com/office/drawing/2014/main" id="{DF4D7336-DBB9-EB2E-9699-E9FDF53612FB}"/>
              </a:ext>
            </a:extLst>
          </p:cNvPr>
          <p:cNvSpPr txBox="1"/>
          <p:nvPr/>
        </p:nvSpPr>
        <p:spPr>
          <a:xfrm>
            <a:off x="4113458" y="4158413"/>
            <a:ext cx="717018" cy="276999"/>
          </a:xfrm>
          <a:prstGeom prst="rect">
            <a:avLst/>
          </a:prstGeom>
          <a:noFill/>
        </p:spPr>
        <p:txBody>
          <a:bodyPr wrap="square" rtlCol="0">
            <a:spAutoFit/>
          </a:bodyPr>
          <a:lstStyle/>
          <a:p>
            <a:r>
              <a:rPr lang="en-AU" sz="1200">
                <a:solidFill>
                  <a:srgbClr val="333333"/>
                </a:solidFill>
                <a:latin typeface="Segoe UI"/>
              </a:rPr>
              <a:t>4 days</a:t>
            </a:r>
          </a:p>
        </p:txBody>
      </p:sp>
      <p:sp>
        <p:nvSpPr>
          <p:cNvPr id="19" name="TextBox 18">
            <a:extLst>
              <a:ext uri="{FF2B5EF4-FFF2-40B4-BE49-F238E27FC236}">
                <a16:creationId xmlns:a16="http://schemas.microsoft.com/office/drawing/2014/main" id="{130CC5BF-5DC4-2241-8717-0DB85F13FC48}"/>
              </a:ext>
            </a:extLst>
          </p:cNvPr>
          <p:cNvSpPr txBox="1"/>
          <p:nvPr/>
        </p:nvSpPr>
        <p:spPr>
          <a:xfrm>
            <a:off x="5190993" y="3940216"/>
            <a:ext cx="1489778" cy="461665"/>
          </a:xfrm>
          <a:prstGeom prst="rect">
            <a:avLst/>
          </a:prstGeom>
          <a:noFill/>
        </p:spPr>
        <p:txBody>
          <a:bodyPr wrap="square" rtlCol="0">
            <a:spAutoFit/>
          </a:bodyPr>
          <a:lstStyle/>
          <a:p>
            <a:pPr algn="ctr"/>
            <a:r>
              <a:rPr lang="en-AU" sz="1200">
                <a:solidFill>
                  <a:srgbClr val="333333"/>
                </a:solidFill>
                <a:latin typeface="Segoe UI"/>
              </a:rPr>
              <a:t>1 day</a:t>
            </a:r>
          </a:p>
          <a:p>
            <a:pPr algn="ctr"/>
            <a:r>
              <a:rPr lang="en-AU" sz="1200">
                <a:solidFill>
                  <a:srgbClr val="333333"/>
                </a:solidFill>
                <a:latin typeface="Segoe UI"/>
              </a:rPr>
              <a:t>(1.5TB/hour)</a:t>
            </a:r>
          </a:p>
        </p:txBody>
      </p:sp>
      <p:sp>
        <p:nvSpPr>
          <p:cNvPr id="20" name="TextBox 19">
            <a:extLst>
              <a:ext uri="{FF2B5EF4-FFF2-40B4-BE49-F238E27FC236}">
                <a16:creationId xmlns:a16="http://schemas.microsoft.com/office/drawing/2014/main" id="{939FF0F2-0930-0232-8B17-7BEABFF850A1}"/>
              </a:ext>
            </a:extLst>
          </p:cNvPr>
          <p:cNvSpPr txBox="1"/>
          <p:nvPr/>
        </p:nvSpPr>
        <p:spPr>
          <a:xfrm>
            <a:off x="6114732" y="3549552"/>
            <a:ext cx="2642792" cy="1123384"/>
          </a:xfrm>
          <a:prstGeom prst="rect">
            <a:avLst/>
          </a:prstGeom>
          <a:noFill/>
        </p:spPr>
        <p:txBody>
          <a:bodyPr wrap="square" rtlCol="0">
            <a:spAutoFit/>
          </a:bodyPr>
          <a:lstStyle/>
          <a:p>
            <a:pPr algn="ctr"/>
            <a:r>
              <a:rPr lang="en-AU" sz="1100" dirty="0" err="1"/>
              <a:t>Azcopy</a:t>
            </a:r>
            <a:r>
              <a:rPr lang="en-AU" sz="1100" dirty="0"/>
              <a:t> to local disk</a:t>
            </a:r>
          </a:p>
          <a:p>
            <a:pPr algn="ctr"/>
            <a:r>
              <a:rPr lang="en-AU" sz="1100" dirty="0"/>
              <a:t>(1.2B/Hour)</a:t>
            </a:r>
          </a:p>
          <a:p>
            <a:pPr algn="ctr"/>
            <a:endParaRPr lang="en-AU" sz="1100" dirty="0"/>
          </a:p>
          <a:p>
            <a:pPr algn="ctr"/>
            <a:r>
              <a:rPr lang="en-AU" sz="1100" dirty="0"/>
              <a:t>Longest (single threaded job)</a:t>
            </a:r>
          </a:p>
          <a:p>
            <a:pPr algn="ctr"/>
            <a:r>
              <a:rPr lang="en-AU" sz="1100" dirty="0"/>
              <a:t>7.36 TB Extracted in 3 Days 7hrs</a:t>
            </a:r>
          </a:p>
          <a:p>
            <a:pPr algn="ctr"/>
            <a:endParaRPr lang="en-AU" sz="1200" dirty="0">
              <a:solidFill>
                <a:srgbClr val="333333"/>
              </a:solidFill>
              <a:latin typeface="Segoe UI"/>
            </a:endParaRPr>
          </a:p>
        </p:txBody>
      </p:sp>
      <p:sp>
        <p:nvSpPr>
          <p:cNvPr id="21" name="TextBox 20">
            <a:extLst>
              <a:ext uri="{FF2B5EF4-FFF2-40B4-BE49-F238E27FC236}">
                <a16:creationId xmlns:a16="http://schemas.microsoft.com/office/drawing/2014/main" id="{CC70E6AA-44B3-2F15-698A-00FA1CBF173E}"/>
              </a:ext>
            </a:extLst>
          </p:cNvPr>
          <p:cNvSpPr txBox="1"/>
          <p:nvPr/>
        </p:nvSpPr>
        <p:spPr>
          <a:xfrm>
            <a:off x="8621603" y="4191947"/>
            <a:ext cx="876676" cy="276999"/>
          </a:xfrm>
          <a:prstGeom prst="rect">
            <a:avLst/>
          </a:prstGeom>
          <a:noFill/>
        </p:spPr>
        <p:txBody>
          <a:bodyPr wrap="square" rtlCol="0">
            <a:spAutoFit/>
          </a:bodyPr>
          <a:lstStyle/>
          <a:p>
            <a:r>
              <a:rPr lang="en-AU" sz="1200" dirty="0">
                <a:solidFill>
                  <a:srgbClr val="333333"/>
                </a:solidFill>
                <a:highlight>
                  <a:srgbClr val="FFFF00"/>
                </a:highlight>
                <a:latin typeface="Segoe UI"/>
              </a:rPr>
              <a:t>x weeks</a:t>
            </a:r>
          </a:p>
        </p:txBody>
      </p:sp>
      <p:sp>
        <p:nvSpPr>
          <p:cNvPr id="22" name="TextBox 21">
            <a:extLst>
              <a:ext uri="{FF2B5EF4-FFF2-40B4-BE49-F238E27FC236}">
                <a16:creationId xmlns:a16="http://schemas.microsoft.com/office/drawing/2014/main" id="{1E46BC48-7D27-13F6-6BA0-2D3427D191CE}"/>
              </a:ext>
            </a:extLst>
          </p:cNvPr>
          <p:cNvSpPr txBox="1"/>
          <p:nvPr/>
        </p:nvSpPr>
        <p:spPr>
          <a:xfrm>
            <a:off x="9932077" y="3973747"/>
            <a:ext cx="1702751" cy="461665"/>
          </a:xfrm>
          <a:prstGeom prst="rect">
            <a:avLst/>
          </a:prstGeom>
          <a:noFill/>
        </p:spPr>
        <p:txBody>
          <a:bodyPr wrap="square" rtlCol="0">
            <a:spAutoFit/>
          </a:bodyPr>
          <a:lstStyle/>
          <a:p>
            <a:r>
              <a:rPr lang="en-AU" sz="1200" dirty="0">
                <a:solidFill>
                  <a:srgbClr val="333333"/>
                </a:solidFill>
                <a:latin typeface="Segoe UI"/>
              </a:rPr>
              <a:t>8 weeks </a:t>
            </a:r>
          </a:p>
          <a:p>
            <a:r>
              <a:rPr lang="en-AU" sz="1200" dirty="0">
                <a:solidFill>
                  <a:srgbClr val="333333"/>
                </a:solidFill>
                <a:latin typeface="Segoe UI"/>
              </a:rPr>
              <a:t>(550 GB/day)</a:t>
            </a:r>
          </a:p>
        </p:txBody>
      </p:sp>
      <p:graphicFrame>
        <p:nvGraphicFramePr>
          <p:cNvPr id="23" name="Content Placeholder 4">
            <a:extLst>
              <a:ext uri="{FF2B5EF4-FFF2-40B4-BE49-F238E27FC236}">
                <a16:creationId xmlns:a16="http://schemas.microsoft.com/office/drawing/2014/main" id="{8A7F20F2-BB7B-87DF-5A44-FC0C6FF57084}"/>
              </a:ext>
            </a:extLst>
          </p:cNvPr>
          <p:cNvGraphicFramePr>
            <a:graphicFrameLocks/>
          </p:cNvGraphicFramePr>
          <p:nvPr>
            <p:extLst>
              <p:ext uri="{D42A27DB-BD31-4B8C-83A1-F6EECF244321}">
                <p14:modId xmlns:p14="http://schemas.microsoft.com/office/powerpoint/2010/main" val="3807210359"/>
              </p:ext>
            </p:extLst>
          </p:nvPr>
        </p:nvGraphicFramePr>
        <p:xfrm>
          <a:off x="771076" y="5637653"/>
          <a:ext cx="10782300" cy="470799"/>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6585288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4FB173-EBC3-2F5B-7877-76EC53A403AC}"/>
              </a:ext>
            </a:extLst>
          </p:cNvPr>
          <p:cNvSpPr>
            <a:spLocks noGrp="1"/>
          </p:cNvSpPr>
          <p:nvPr>
            <p:ph type="title"/>
          </p:nvPr>
        </p:nvSpPr>
        <p:spPr/>
        <p:txBody>
          <a:bodyPr/>
          <a:lstStyle/>
          <a:p>
            <a:r>
              <a:rPr lang="en-AU" dirty="0"/>
              <a:t>CBA Extraction Throughput</a:t>
            </a:r>
          </a:p>
        </p:txBody>
      </p:sp>
      <p:sp>
        <p:nvSpPr>
          <p:cNvPr id="3" name="Slide Number Placeholder 2">
            <a:extLst>
              <a:ext uri="{FF2B5EF4-FFF2-40B4-BE49-F238E27FC236}">
                <a16:creationId xmlns:a16="http://schemas.microsoft.com/office/drawing/2014/main" id="{05728332-E8D3-8BE4-0F74-0BAF04D770CB}"/>
              </a:ext>
            </a:extLst>
          </p:cNvPr>
          <p:cNvSpPr>
            <a:spLocks noGrp="1"/>
          </p:cNvSpPr>
          <p:nvPr>
            <p:ph type="sldNum" sz="quarter" idx="12"/>
          </p:nvPr>
        </p:nvSpPr>
        <p:spPr/>
        <p:txBody>
          <a:bodyPr/>
          <a:lstStyle/>
          <a:p>
            <a:fld id="{1E2FE05B-4A3F-4181-99F1-864C7998A1BB}" type="slidenum">
              <a:rPr lang="en-AU" smtClean="0"/>
              <a:t>14</a:t>
            </a:fld>
            <a:endParaRPr lang="en-AU"/>
          </a:p>
        </p:txBody>
      </p:sp>
      <p:sp>
        <p:nvSpPr>
          <p:cNvPr id="7" name="TextBox 6">
            <a:extLst>
              <a:ext uri="{FF2B5EF4-FFF2-40B4-BE49-F238E27FC236}">
                <a16:creationId xmlns:a16="http://schemas.microsoft.com/office/drawing/2014/main" id="{5636D335-D839-C349-A9F6-EB70C498F656}"/>
              </a:ext>
            </a:extLst>
          </p:cNvPr>
          <p:cNvSpPr txBox="1"/>
          <p:nvPr/>
        </p:nvSpPr>
        <p:spPr>
          <a:xfrm>
            <a:off x="751231" y="885099"/>
            <a:ext cx="11146243" cy="5632311"/>
          </a:xfrm>
          <a:prstGeom prst="rect">
            <a:avLst/>
          </a:prstGeom>
          <a:noFill/>
        </p:spPr>
        <p:txBody>
          <a:bodyPr wrap="square">
            <a:spAutoFit/>
          </a:bodyPr>
          <a:lstStyle/>
          <a:p>
            <a:r>
              <a:rPr lang="en-AU" sz="1800" dirty="0">
                <a:effectLst/>
                <a:latin typeface="Calibri" panose="020F0502020204030204" pitchFamily="34" charset="0"/>
                <a:ea typeface="Calibri" panose="020F0502020204030204" pitchFamily="34" charset="0"/>
              </a:rPr>
              <a:t>Breakdown of CBA’s Data Migration Factory (DMF) timings for UD test migration tranche 3:</a:t>
            </a:r>
          </a:p>
          <a:p>
            <a:pPr marL="342900" lvl="0" indent="-342900">
              <a:buFont typeface="Symbol" panose="05050102010706020507" pitchFamily="18" charset="2"/>
              <a:buChar char=""/>
            </a:pPr>
            <a:r>
              <a:rPr lang="en-AU" sz="1800" b="1" dirty="0">
                <a:effectLst/>
                <a:latin typeface="Calibri" panose="020F0502020204030204" pitchFamily="34" charset="0"/>
                <a:ea typeface="Calibri" panose="020F0502020204030204" pitchFamily="34" charset="0"/>
              </a:rPr>
              <a:t>NAS Scope</a:t>
            </a:r>
            <a:r>
              <a:rPr lang="en-AU" sz="1800" dirty="0">
                <a:effectLst/>
                <a:latin typeface="Calibri" panose="020F0502020204030204" pitchFamily="34" charset="0"/>
                <a:ea typeface="Calibri" panose="020F0502020204030204" pitchFamily="34" charset="0"/>
              </a:rPr>
              <a:t>: 14 TB (2.4 m files / 86 k folders)</a:t>
            </a:r>
          </a:p>
          <a:p>
            <a:pPr marL="342900" lvl="0" indent="-342900">
              <a:buFont typeface="Symbol" panose="05050102010706020507" pitchFamily="18" charset="2"/>
              <a:buChar char=""/>
            </a:pPr>
            <a:r>
              <a:rPr lang="en-AU" sz="1800" b="1" dirty="0">
                <a:effectLst/>
                <a:latin typeface="Calibri" panose="020F0502020204030204" pitchFamily="34" charset="0"/>
                <a:ea typeface="Calibri" panose="020F0502020204030204" pitchFamily="34" charset="0"/>
              </a:rPr>
              <a:t>DMF Packing</a:t>
            </a:r>
            <a:r>
              <a:rPr lang="en-AU" sz="1800" dirty="0">
                <a:effectLst/>
                <a:latin typeface="Calibri" panose="020F0502020204030204" pitchFamily="34" charset="0"/>
                <a:ea typeface="Calibri" panose="020F0502020204030204" pitchFamily="34" charset="0"/>
              </a:rPr>
              <a:t>: 80 hrs</a:t>
            </a:r>
            <a:r>
              <a:rPr lang="en-AU" sz="1800" b="1" dirty="0">
                <a:effectLst/>
                <a:latin typeface="Calibri" panose="020F0502020204030204" pitchFamily="34" charset="0"/>
                <a:ea typeface="Calibri" panose="020F0502020204030204" pitchFamily="34" charset="0"/>
              </a:rPr>
              <a:t>*</a:t>
            </a:r>
            <a:r>
              <a:rPr lang="en-AU" sz="1800" dirty="0">
                <a:effectLst/>
                <a:latin typeface="Calibri" panose="020F0502020204030204" pitchFamily="34" charset="0"/>
                <a:ea typeface="Calibri" panose="020F0502020204030204" pitchFamily="34" charset="0"/>
              </a:rPr>
              <a:t> or 6 hrs per TB or 4 TB per day</a:t>
            </a:r>
          </a:p>
          <a:p>
            <a:r>
              <a:rPr lang="en-AU" sz="1800" i="1" dirty="0">
                <a:effectLst/>
                <a:latin typeface="Calibri" panose="020F0502020204030204" pitchFamily="34" charset="0"/>
                <a:ea typeface="Calibri" panose="020F0502020204030204" pitchFamily="34" charset="0"/>
              </a:rPr>
              <a:t>* 48 hrs zipping + 32 hrs copying to Azure Databox</a:t>
            </a:r>
            <a:endParaRPr lang="en-AU" sz="1800" dirty="0">
              <a:effectLst/>
              <a:latin typeface="Calibri" panose="020F0502020204030204" pitchFamily="34" charset="0"/>
              <a:ea typeface="Calibri" panose="020F0502020204030204" pitchFamily="34" charset="0"/>
            </a:endParaRPr>
          </a:p>
          <a:p>
            <a:r>
              <a:rPr lang="en-AU" sz="1800" dirty="0">
                <a:effectLst/>
                <a:latin typeface="Calibri" panose="020F0502020204030204" pitchFamily="34" charset="0"/>
                <a:ea typeface="Calibri" panose="020F0502020204030204" pitchFamily="34" charset="0"/>
              </a:rPr>
              <a:t> </a:t>
            </a:r>
          </a:p>
          <a:p>
            <a:r>
              <a:rPr lang="en-AU" sz="1800" dirty="0">
                <a:effectLst/>
                <a:latin typeface="Calibri" panose="020F0502020204030204" pitchFamily="34" charset="0"/>
                <a:ea typeface="Calibri" panose="020F0502020204030204" pitchFamily="34" charset="0"/>
              </a:rPr>
              <a:t>If we extrapolate to current max scope (as per August UD Inventory):</a:t>
            </a:r>
          </a:p>
          <a:p>
            <a:pPr marL="342900" lvl="0" indent="-342900">
              <a:buFont typeface="Symbol" panose="05050102010706020507" pitchFamily="18" charset="2"/>
              <a:buChar char=""/>
            </a:pPr>
            <a:r>
              <a:rPr lang="en-AU" sz="1800" b="1" dirty="0">
                <a:effectLst/>
                <a:latin typeface="Calibri" panose="020F0502020204030204" pitchFamily="34" charset="0"/>
                <a:ea typeface="Calibri" panose="020F0502020204030204" pitchFamily="34" charset="0"/>
              </a:rPr>
              <a:t>NAS/HD Scope</a:t>
            </a:r>
            <a:r>
              <a:rPr lang="en-AU" sz="1800" dirty="0">
                <a:effectLst/>
                <a:latin typeface="Calibri" panose="020F0502020204030204" pitchFamily="34" charset="0"/>
                <a:ea typeface="Calibri" panose="020F0502020204030204" pitchFamily="34" charset="0"/>
              </a:rPr>
              <a:t>: 180 TB* (444 m files / 21 m folders)</a:t>
            </a:r>
          </a:p>
          <a:p>
            <a:pPr marL="342900" lvl="0" indent="-342900">
              <a:buFont typeface="Symbol" panose="05050102010706020507" pitchFamily="18" charset="2"/>
              <a:buChar char=""/>
            </a:pPr>
            <a:r>
              <a:rPr lang="en-AU" sz="1800" b="1" dirty="0">
                <a:effectLst/>
                <a:latin typeface="Calibri" panose="020F0502020204030204" pitchFamily="34" charset="0"/>
                <a:ea typeface="Calibri" panose="020F0502020204030204" pitchFamily="34" charset="0"/>
              </a:rPr>
              <a:t>DMF Packing</a:t>
            </a:r>
            <a:r>
              <a:rPr lang="en-AU" sz="1800" dirty="0">
                <a:effectLst/>
                <a:latin typeface="Calibri" panose="020F0502020204030204" pitchFamily="34" charset="0"/>
                <a:ea typeface="Calibri" panose="020F0502020204030204" pitchFamily="34" charset="0"/>
              </a:rPr>
              <a:t>: 45 days or 7.5 weeks</a:t>
            </a:r>
          </a:p>
          <a:p>
            <a:r>
              <a:rPr lang="en-AU" sz="1800" i="1" dirty="0">
                <a:effectLst/>
                <a:latin typeface="Calibri" panose="020F0502020204030204" pitchFamily="34" charset="0"/>
                <a:ea typeface="Calibri" panose="020F0502020204030204" pitchFamily="34" charset="0"/>
              </a:rPr>
              <a:t>* 168 TB NAS + 12 TB Home Drives</a:t>
            </a:r>
            <a:endParaRPr lang="en-AU" sz="1800" dirty="0">
              <a:effectLst/>
              <a:latin typeface="Calibri" panose="020F0502020204030204" pitchFamily="34" charset="0"/>
              <a:ea typeface="Calibri" panose="020F0502020204030204" pitchFamily="34" charset="0"/>
            </a:endParaRPr>
          </a:p>
          <a:p>
            <a:r>
              <a:rPr lang="en-AU" sz="1800" dirty="0">
                <a:effectLst/>
                <a:latin typeface="Calibri" panose="020F0502020204030204" pitchFamily="34" charset="0"/>
                <a:ea typeface="Calibri" panose="020F0502020204030204" pitchFamily="34" charset="0"/>
              </a:rPr>
              <a:t> </a:t>
            </a:r>
          </a:p>
          <a:p>
            <a:r>
              <a:rPr lang="en-AU" sz="1800" u="sng" dirty="0">
                <a:effectLst/>
                <a:latin typeface="Calibri" panose="020F0502020204030204" pitchFamily="34" charset="0"/>
                <a:ea typeface="Calibri" panose="020F0502020204030204" pitchFamily="34" charset="0"/>
              </a:rPr>
              <a:t>Notes</a:t>
            </a:r>
            <a:endParaRPr lang="en-AU" sz="1800" dirty="0">
              <a:effectLst/>
              <a:latin typeface="Calibri" panose="020F0502020204030204" pitchFamily="34" charset="0"/>
              <a:ea typeface="Calibri" panose="020F0502020204030204" pitchFamily="34" charset="0"/>
            </a:endParaRPr>
          </a:p>
          <a:p>
            <a:pPr marL="342900" lvl="0" indent="-342900">
              <a:buFont typeface="+mj-lt"/>
              <a:buAutoNum type="arabicPeriod"/>
            </a:pPr>
            <a:r>
              <a:rPr lang="en-AU" sz="1800" dirty="0">
                <a:effectLst/>
                <a:latin typeface="Calibri" panose="020F0502020204030204" pitchFamily="34" charset="0"/>
                <a:ea typeface="Calibri" panose="020F0502020204030204" pitchFamily="34" charset="0"/>
              </a:rPr>
              <a:t>DMF timings exclude the first copy step (from source NAS to DMF NAS) as NetApp will utilise a quick replication tool for this step in the real initial migration tranche.</a:t>
            </a:r>
          </a:p>
          <a:p>
            <a:pPr marL="342900" lvl="0" indent="-342900">
              <a:buFont typeface="+mj-lt"/>
              <a:buAutoNum type="arabicPeriod"/>
            </a:pPr>
            <a:r>
              <a:rPr lang="en-AU" sz="1800" dirty="0">
                <a:effectLst/>
                <a:latin typeface="Calibri" panose="020F0502020204030204" pitchFamily="34" charset="0"/>
                <a:ea typeface="Calibri" panose="020F0502020204030204" pitchFamily="34" charset="0"/>
              </a:rPr>
              <a:t>The no. of files &amp; folders can cause the timings to vary significantly. This test scope includes some App related data (lots of small files &amp; folders) which represents the slower end of packing &amp; unpacking.</a:t>
            </a:r>
          </a:p>
          <a:p>
            <a:pPr marL="342900" lvl="0" indent="-342900">
              <a:buFont typeface="+mj-lt"/>
              <a:buAutoNum type="arabicPeriod"/>
            </a:pPr>
            <a:r>
              <a:rPr lang="en-AU" sz="1800" dirty="0">
                <a:effectLst/>
                <a:latin typeface="Calibri" panose="020F0502020204030204" pitchFamily="34" charset="0"/>
                <a:ea typeface="Calibri" panose="020F0502020204030204" pitchFamily="34" charset="0"/>
              </a:rPr>
              <a:t>We can likely scale up DMF if needed (e.g. additional PCs &amp; Azure Databoxes) but will assess as the initial tranche progresses and decision re max of NAS scope.</a:t>
            </a:r>
          </a:p>
          <a:p>
            <a:pPr marL="342900" lvl="0" indent="-342900">
              <a:buFont typeface="+mj-lt"/>
              <a:buAutoNum type="arabicPeriod"/>
            </a:pPr>
            <a:r>
              <a:rPr lang="en-AU" sz="1800" dirty="0">
                <a:effectLst/>
                <a:latin typeface="Calibri" panose="020F0502020204030204" pitchFamily="34" charset="0"/>
                <a:ea typeface="Calibri" panose="020F0502020204030204" pitchFamily="34" charset="0"/>
              </a:rPr>
              <a:t>Max of NAS scope is still to be confirmed in next week’s workshop e.g. whether App related data is included or excluded from the initial &amp; delta migration tranches.</a:t>
            </a:r>
          </a:p>
          <a:p>
            <a:pPr marL="342900" lvl="0" indent="-342900">
              <a:buFont typeface="+mj-lt"/>
              <a:buAutoNum type="arabicPeriod"/>
            </a:pPr>
            <a:r>
              <a:rPr lang="en-AU" sz="1800" dirty="0">
                <a:effectLst/>
                <a:latin typeface="Calibri" panose="020F0502020204030204" pitchFamily="34" charset="0"/>
                <a:ea typeface="Calibri" panose="020F0502020204030204" pitchFamily="34" charset="0"/>
              </a:rPr>
              <a:t>Documentum excluded from current max scope due to relatively small size.</a:t>
            </a:r>
          </a:p>
        </p:txBody>
      </p:sp>
    </p:spTree>
    <p:extLst>
      <p:ext uri="{BB962C8B-B14F-4D97-AF65-F5344CB8AC3E}">
        <p14:creationId xmlns:p14="http://schemas.microsoft.com/office/powerpoint/2010/main" val="42474771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322A54C-2147-DF4C-B450-83416B1A0EB2}"/>
              </a:ext>
            </a:extLst>
          </p:cNvPr>
          <p:cNvSpPr>
            <a:spLocks noGrp="1"/>
          </p:cNvSpPr>
          <p:nvPr>
            <p:ph type="sldNum" sz="quarter" idx="12"/>
          </p:nvPr>
        </p:nvSpPr>
        <p:spPr/>
        <p:txBody>
          <a:bodyPr/>
          <a:lstStyle/>
          <a:p>
            <a:fld id="{1E2FE05B-4A3F-4181-99F1-864C7998A1BB}" type="slidenum">
              <a:rPr lang="en-AU" smtClean="0"/>
              <a:t>15</a:t>
            </a:fld>
            <a:endParaRPr lang="en-AU"/>
          </a:p>
        </p:txBody>
      </p:sp>
      <p:sp>
        <p:nvSpPr>
          <p:cNvPr id="6" name="TextBox 5">
            <a:extLst>
              <a:ext uri="{FF2B5EF4-FFF2-40B4-BE49-F238E27FC236}">
                <a16:creationId xmlns:a16="http://schemas.microsoft.com/office/drawing/2014/main" id="{D2793584-6726-89F4-A2B1-71D69FF83DD1}"/>
              </a:ext>
            </a:extLst>
          </p:cNvPr>
          <p:cNvSpPr txBox="1"/>
          <p:nvPr/>
        </p:nvSpPr>
        <p:spPr>
          <a:xfrm>
            <a:off x="833478" y="1065138"/>
            <a:ext cx="9095912" cy="1754326"/>
          </a:xfrm>
          <a:prstGeom prst="rect">
            <a:avLst/>
          </a:prstGeom>
          <a:noFill/>
        </p:spPr>
        <p:txBody>
          <a:bodyPr wrap="square">
            <a:spAutoFit/>
          </a:bodyPr>
          <a:lstStyle/>
          <a:p>
            <a:pPr marL="342900" indent="-342900">
              <a:buFont typeface="+mj-lt"/>
              <a:buAutoNum type="arabicPeriod"/>
            </a:pPr>
            <a:r>
              <a:rPr lang="en-US" sz="1800" dirty="0">
                <a:effectLst/>
                <a:latin typeface="Calibri" panose="020F0502020204030204" pitchFamily="34" charset="0"/>
                <a:ea typeface="Calibri" panose="020F0502020204030204" pitchFamily="34" charset="0"/>
              </a:rPr>
              <a:t>Test archival process for cold data with Test 3</a:t>
            </a:r>
          </a:p>
          <a:p>
            <a:pPr lvl="1"/>
            <a:r>
              <a:rPr lang="en-US" b="1" dirty="0">
                <a:latin typeface="Calibri" panose="020F0502020204030204" pitchFamily="34" charset="0"/>
                <a:ea typeface="Calibri" panose="020F0502020204030204" pitchFamily="34" charset="0"/>
              </a:rPr>
              <a:t>Results</a:t>
            </a:r>
            <a:r>
              <a:rPr lang="en-US" dirty="0">
                <a:latin typeface="Calibri" panose="020F0502020204030204" pitchFamily="34" charset="0"/>
                <a:ea typeface="Calibri" panose="020F0502020204030204" pitchFamily="34" charset="0"/>
              </a:rPr>
              <a:t>: Archival can be achieved with a number of options, including robocopy and </a:t>
            </a:r>
            <a:r>
              <a:rPr lang="en-US" dirty="0" err="1">
                <a:latin typeface="Calibri" panose="020F0502020204030204" pitchFamily="34" charset="0"/>
                <a:ea typeface="Calibri" panose="020F0502020204030204" pitchFamily="34" charset="0"/>
              </a:rPr>
              <a:t>azcopy</a:t>
            </a:r>
            <a:r>
              <a:rPr lang="en-US" dirty="0">
                <a:latin typeface="Calibri" panose="020F0502020204030204" pitchFamily="34" charset="0"/>
                <a:ea typeface="Calibri" panose="020F0502020204030204" pitchFamily="34" charset="0"/>
              </a:rPr>
              <a:t> (which has the advantage of offloading the transfer to Azure). Recovering files from archive storage has a cost associated with it that need to be weighed up/against the storage account savings</a:t>
            </a:r>
          </a:p>
          <a:p>
            <a:endParaRPr lang="en-US" sz="1800" dirty="0">
              <a:effectLst/>
              <a:latin typeface="Calibri" panose="020F0502020204030204" pitchFamily="34" charset="0"/>
              <a:ea typeface="Calibri" panose="020F0502020204030204" pitchFamily="34" charset="0"/>
            </a:endParaRPr>
          </a:p>
        </p:txBody>
      </p:sp>
      <p:sp>
        <p:nvSpPr>
          <p:cNvPr id="7" name="Title 1">
            <a:extLst>
              <a:ext uri="{FF2B5EF4-FFF2-40B4-BE49-F238E27FC236}">
                <a16:creationId xmlns:a16="http://schemas.microsoft.com/office/drawing/2014/main" id="{1354B0EC-FB7D-9AB2-F6D0-725D379D5E45}"/>
              </a:ext>
            </a:extLst>
          </p:cNvPr>
          <p:cNvSpPr>
            <a:spLocks noGrp="1"/>
          </p:cNvSpPr>
          <p:nvPr>
            <p:ph type="title"/>
          </p:nvPr>
        </p:nvSpPr>
        <p:spPr>
          <a:xfrm>
            <a:off x="833478" y="567563"/>
            <a:ext cx="10801350" cy="264541"/>
          </a:xfrm>
        </p:spPr>
        <p:txBody>
          <a:bodyPr/>
          <a:lstStyle/>
          <a:p>
            <a:r>
              <a:rPr lang="en-AU" dirty="0"/>
              <a:t>Test 3 Objectives </a:t>
            </a:r>
          </a:p>
        </p:txBody>
      </p:sp>
      <p:sp>
        <p:nvSpPr>
          <p:cNvPr id="17" name="TextBox 16">
            <a:extLst>
              <a:ext uri="{FF2B5EF4-FFF2-40B4-BE49-F238E27FC236}">
                <a16:creationId xmlns:a16="http://schemas.microsoft.com/office/drawing/2014/main" id="{5E881C7F-00AE-B4CB-7C28-D4659C026E53}"/>
              </a:ext>
            </a:extLst>
          </p:cNvPr>
          <p:cNvSpPr txBox="1"/>
          <p:nvPr/>
        </p:nvSpPr>
        <p:spPr>
          <a:xfrm>
            <a:off x="833478" y="4162709"/>
            <a:ext cx="9769452" cy="646331"/>
          </a:xfrm>
          <a:prstGeom prst="rect">
            <a:avLst/>
          </a:prstGeom>
          <a:noFill/>
        </p:spPr>
        <p:txBody>
          <a:bodyPr wrap="square">
            <a:spAutoFit/>
          </a:bodyPr>
          <a:lstStyle/>
          <a:p>
            <a:pPr marL="342900" indent="-342900">
              <a:buFont typeface="+mj-lt"/>
              <a:buAutoNum type="arabicPeriod" startAt="3"/>
            </a:pPr>
            <a:r>
              <a:rPr lang="en-US" dirty="0">
                <a:latin typeface="Calibri" panose="020F0502020204030204" pitchFamily="34" charset="0"/>
                <a:ea typeface="Calibri" panose="020F0502020204030204" pitchFamily="34" charset="0"/>
              </a:rPr>
              <a:t>(Optional) </a:t>
            </a:r>
            <a:r>
              <a:rPr lang="en-US" sz="1800" dirty="0">
                <a:effectLst/>
                <a:latin typeface="Calibri" panose="020F0502020204030204" pitchFamily="34" charset="0"/>
                <a:ea typeface="Calibri" panose="020F0502020204030204" pitchFamily="34" charset="0"/>
              </a:rPr>
              <a:t>Investigate the feasibility of incorporating a sync of file deletion from source</a:t>
            </a:r>
          </a:p>
          <a:p>
            <a:pPr lvl="1"/>
            <a:r>
              <a:rPr lang="en-US" b="1" dirty="0">
                <a:latin typeface="Calibri" panose="020F0502020204030204" pitchFamily="34" charset="0"/>
                <a:ea typeface="Calibri" panose="020F0502020204030204" pitchFamily="34" charset="0"/>
              </a:rPr>
              <a:t>Results</a:t>
            </a:r>
            <a:r>
              <a:rPr lang="en-US" dirty="0">
                <a:latin typeface="Calibri" panose="020F0502020204030204" pitchFamily="34" charset="0"/>
                <a:ea typeface="Calibri" panose="020F0502020204030204" pitchFamily="34" charset="0"/>
              </a:rPr>
              <a:t>: Test not conducted</a:t>
            </a:r>
            <a:endParaRPr lang="en-US" dirty="0">
              <a:effectLst/>
              <a:latin typeface="Calibri" panose="020F0502020204030204" pitchFamily="34" charset="0"/>
              <a:ea typeface="Calibri" panose="020F0502020204030204" pitchFamily="34" charset="0"/>
            </a:endParaRPr>
          </a:p>
        </p:txBody>
      </p:sp>
      <p:sp>
        <p:nvSpPr>
          <p:cNvPr id="19" name="TextBox 18">
            <a:extLst>
              <a:ext uri="{FF2B5EF4-FFF2-40B4-BE49-F238E27FC236}">
                <a16:creationId xmlns:a16="http://schemas.microsoft.com/office/drawing/2014/main" id="{2E8F54F8-E61B-8B69-919F-D0576DEC95A5}"/>
              </a:ext>
            </a:extLst>
          </p:cNvPr>
          <p:cNvSpPr txBox="1"/>
          <p:nvPr/>
        </p:nvSpPr>
        <p:spPr>
          <a:xfrm>
            <a:off x="882623" y="2699899"/>
            <a:ext cx="9555921" cy="1200329"/>
          </a:xfrm>
          <a:prstGeom prst="rect">
            <a:avLst/>
          </a:prstGeom>
          <a:noFill/>
        </p:spPr>
        <p:txBody>
          <a:bodyPr wrap="square">
            <a:spAutoFit/>
          </a:bodyPr>
          <a:lstStyle/>
          <a:p>
            <a:pPr marL="342900" indent="-342900">
              <a:buFont typeface="+mj-lt"/>
              <a:buAutoNum type="arabicPeriod" startAt="2"/>
            </a:pPr>
            <a:r>
              <a:rPr lang="en-US" dirty="0">
                <a:latin typeface="+mj-lt"/>
                <a:ea typeface="Calibri" panose="020F0502020204030204" pitchFamily="34" charset="0"/>
              </a:rPr>
              <a:t>Confirm with MSFT if they can extract the Databox directly to file storage</a:t>
            </a:r>
          </a:p>
          <a:p>
            <a:endParaRPr lang="en-US" sz="1800" dirty="0">
              <a:effectLst/>
              <a:latin typeface="+mj-lt"/>
              <a:ea typeface="Calibri" panose="020F0502020204030204" pitchFamily="34" charset="0"/>
            </a:endParaRPr>
          </a:p>
          <a:p>
            <a:pPr lvl="1"/>
            <a:r>
              <a:rPr lang="en-US" b="1" dirty="0">
                <a:latin typeface="+mj-lt"/>
                <a:ea typeface="Calibri" panose="020F0502020204030204" pitchFamily="34" charset="0"/>
              </a:rPr>
              <a:t>Results</a:t>
            </a:r>
            <a:r>
              <a:rPr lang="en-US" dirty="0">
                <a:latin typeface="+mj-lt"/>
                <a:ea typeface="Calibri" panose="020F0502020204030204" pitchFamily="34" charset="0"/>
              </a:rPr>
              <a:t>: Case raised with MSFT </a:t>
            </a:r>
            <a:r>
              <a:rPr lang="en-AU" b="0" i="0" dirty="0">
                <a:solidFill>
                  <a:srgbClr val="323130"/>
                </a:solidFill>
                <a:effectLst/>
                <a:latin typeface="+mj-lt"/>
              </a:rPr>
              <a:t>2208250030001184. Can be extracted to Azure Files however this will be unlikely to be used due to performance issues </a:t>
            </a:r>
            <a:endParaRPr lang="en-US" dirty="0">
              <a:effectLst/>
              <a:latin typeface="+mj-lt"/>
              <a:ea typeface="Calibri" panose="020F0502020204030204" pitchFamily="34" charset="0"/>
            </a:endParaRPr>
          </a:p>
        </p:txBody>
      </p:sp>
    </p:spTree>
    <p:extLst>
      <p:ext uri="{BB962C8B-B14F-4D97-AF65-F5344CB8AC3E}">
        <p14:creationId xmlns:p14="http://schemas.microsoft.com/office/powerpoint/2010/main" val="33248300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322A54C-2147-DF4C-B450-83416B1A0EB2}"/>
              </a:ext>
            </a:extLst>
          </p:cNvPr>
          <p:cNvSpPr>
            <a:spLocks noGrp="1"/>
          </p:cNvSpPr>
          <p:nvPr>
            <p:ph type="sldNum" sz="quarter" idx="12"/>
          </p:nvPr>
        </p:nvSpPr>
        <p:spPr/>
        <p:txBody>
          <a:bodyPr/>
          <a:lstStyle/>
          <a:p>
            <a:fld id="{1E2FE05B-4A3F-4181-99F1-864C7998A1BB}" type="slidenum">
              <a:rPr lang="en-AU" smtClean="0"/>
              <a:t>16</a:t>
            </a:fld>
            <a:endParaRPr lang="en-AU"/>
          </a:p>
        </p:txBody>
      </p:sp>
      <p:sp>
        <p:nvSpPr>
          <p:cNvPr id="6" name="TextBox 5">
            <a:extLst>
              <a:ext uri="{FF2B5EF4-FFF2-40B4-BE49-F238E27FC236}">
                <a16:creationId xmlns:a16="http://schemas.microsoft.com/office/drawing/2014/main" id="{D2793584-6726-89F4-A2B1-71D69FF83DD1}"/>
              </a:ext>
            </a:extLst>
          </p:cNvPr>
          <p:cNvSpPr txBox="1"/>
          <p:nvPr/>
        </p:nvSpPr>
        <p:spPr>
          <a:xfrm>
            <a:off x="833476" y="925805"/>
            <a:ext cx="9883291" cy="1054135"/>
          </a:xfrm>
          <a:prstGeom prst="rect">
            <a:avLst/>
          </a:prstGeom>
          <a:noFill/>
        </p:spPr>
        <p:txBody>
          <a:bodyPr wrap="square">
            <a:spAutoFit/>
          </a:bodyPr>
          <a:lstStyle/>
          <a:p>
            <a:r>
              <a:rPr lang="en-US" dirty="0">
                <a:latin typeface="Calibri" panose="020F0502020204030204" pitchFamily="34" charset="0"/>
                <a:ea typeface="Calibri" panose="020F0502020204030204" pitchFamily="34" charset="0"/>
              </a:rPr>
              <a:t>(Optional) Automation</a:t>
            </a:r>
            <a:endParaRPr lang="en-US" sz="1600" dirty="0">
              <a:latin typeface="Calibri" panose="020F0502020204030204" pitchFamily="34" charset="0"/>
              <a:ea typeface="Calibri" panose="020F0502020204030204" pitchFamily="34" charset="0"/>
            </a:endParaRPr>
          </a:p>
          <a:p>
            <a:pPr marL="285750" indent="-285750">
              <a:buFont typeface="Arial" panose="020B0604020202020204" pitchFamily="34" charset="0"/>
              <a:buChar char="•"/>
            </a:pPr>
            <a:endParaRPr lang="en-US" sz="1600" dirty="0">
              <a:latin typeface="Calibri" panose="020F0502020204030204" pitchFamily="34" charset="0"/>
              <a:ea typeface="Calibri" panose="020F0502020204030204" pitchFamily="34" charset="0"/>
            </a:endParaRPr>
          </a:p>
          <a:p>
            <a:endParaRPr lang="en-US" sz="1050" dirty="0">
              <a:effectLst/>
              <a:latin typeface="Calibri" panose="020F0502020204030204" pitchFamily="34" charset="0"/>
              <a:ea typeface="Calibri" panose="020F0502020204030204" pitchFamily="34" charset="0"/>
            </a:endParaRPr>
          </a:p>
          <a:p>
            <a:endParaRPr lang="en-US" sz="1800" dirty="0">
              <a:effectLst/>
              <a:latin typeface="Calibri" panose="020F0502020204030204" pitchFamily="34" charset="0"/>
              <a:ea typeface="Calibri" panose="020F0502020204030204" pitchFamily="34" charset="0"/>
            </a:endParaRPr>
          </a:p>
        </p:txBody>
      </p:sp>
      <p:sp>
        <p:nvSpPr>
          <p:cNvPr id="7" name="Title 1">
            <a:extLst>
              <a:ext uri="{FF2B5EF4-FFF2-40B4-BE49-F238E27FC236}">
                <a16:creationId xmlns:a16="http://schemas.microsoft.com/office/drawing/2014/main" id="{1354B0EC-FB7D-9AB2-F6D0-725D379D5E45}"/>
              </a:ext>
            </a:extLst>
          </p:cNvPr>
          <p:cNvSpPr>
            <a:spLocks noGrp="1"/>
          </p:cNvSpPr>
          <p:nvPr>
            <p:ph type="title"/>
          </p:nvPr>
        </p:nvSpPr>
        <p:spPr>
          <a:xfrm>
            <a:off x="833478" y="567563"/>
            <a:ext cx="10801350" cy="264541"/>
          </a:xfrm>
        </p:spPr>
        <p:txBody>
          <a:bodyPr/>
          <a:lstStyle/>
          <a:p>
            <a:r>
              <a:rPr lang="en-AU" dirty="0"/>
              <a:t>Test 3 Objectives </a:t>
            </a:r>
          </a:p>
        </p:txBody>
      </p:sp>
      <p:pic>
        <p:nvPicPr>
          <p:cNvPr id="11" name="Picture 10">
            <a:extLst>
              <a:ext uri="{FF2B5EF4-FFF2-40B4-BE49-F238E27FC236}">
                <a16:creationId xmlns:a16="http://schemas.microsoft.com/office/drawing/2014/main" id="{EF621677-E6CD-FCA4-E1BA-BF682593EFB9}"/>
              </a:ext>
            </a:extLst>
          </p:cNvPr>
          <p:cNvPicPr>
            <a:picLocks noChangeAspect="1"/>
          </p:cNvPicPr>
          <p:nvPr/>
        </p:nvPicPr>
        <p:blipFill>
          <a:blip r:embed="rId2"/>
          <a:stretch>
            <a:fillRect/>
          </a:stretch>
        </p:blipFill>
        <p:spPr>
          <a:xfrm>
            <a:off x="5365708" y="4305033"/>
            <a:ext cx="5423012" cy="1458639"/>
          </a:xfrm>
          <a:prstGeom prst="rect">
            <a:avLst/>
          </a:prstGeom>
        </p:spPr>
      </p:pic>
      <p:pic>
        <p:nvPicPr>
          <p:cNvPr id="13" name="Picture 12">
            <a:extLst>
              <a:ext uri="{FF2B5EF4-FFF2-40B4-BE49-F238E27FC236}">
                <a16:creationId xmlns:a16="http://schemas.microsoft.com/office/drawing/2014/main" id="{6FF84474-F88B-F544-326A-2807963B5873}"/>
              </a:ext>
            </a:extLst>
          </p:cNvPr>
          <p:cNvPicPr>
            <a:picLocks noChangeAspect="1"/>
          </p:cNvPicPr>
          <p:nvPr/>
        </p:nvPicPr>
        <p:blipFill>
          <a:blip r:embed="rId3"/>
          <a:stretch>
            <a:fillRect/>
          </a:stretch>
        </p:blipFill>
        <p:spPr>
          <a:xfrm>
            <a:off x="5469868" y="2649198"/>
            <a:ext cx="5188678" cy="1559603"/>
          </a:xfrm>
          <a:prstGeom prst="rect">
            <a:avLst/>
          </a:prstGeom>
        </p:spPr>
      </p:pic>
      <p:sp>
        <p:nvSpPr>
          <p:cNvPr id="15" name="TextBox 14">
            <a:extLst>
              <a:ext uri="{FF2B5EF4-FFF2-40B4-BE49-F238E27FC236}">
                <a16:creationId xmlns:a16="http://schemas.microsoft.com/office/drawing/2014/main" id="{483E2D91-07ED-D9E2-0210-0DDB4E780731}"/>
              </a:ext>
            </a:extLst>
          </p:cNvPr>
          <p:cNvSpPr txBox="1"/>
          <p:nvPr/>
        </p:nvSpPr>
        <p:spPr>
          <a:xfrm>
            <a:off x="648790" y="4393191"/>
            <a:ext cx="4472578" cy="1200329"/>
          </a:xfrm>
          <a:prstGeom prst="rect">
            <a:avLst/>
          </a:prstGeom>
          <a:noFill/>
        </p:spPr>
        <p:txBody>
          <a:bodyPr wrap="square">
            <a:spAutoFit/>
          </a:bodyPr>
          <a:lstStyle/>
          <a:p>
            <a:pPr marL="285750" indent="-285750">
              <a:buFont typeface="Arial" panose="020B0604020202020204" pitchFamily="34" charset="0"/>
              <a:buChar char="•"/>
            </a:pPr>
            <a:endParaRPr lang="en-US" sz="1800" dirty="0">
              <a:latin typeface="Calibri" panose="020F0502020204030204" pitchFamily="34" charset="0"/>
              <a:ea typeface="Calibri" panose="020F0502020204030204" pitchFamily="34" charset="0"/>
            </a:endParaRPr>
          </a:p>
          <a:p>
            <a:pPr marL="285750" indent="-285750">
              <a:buFont typeface="Arial" panose="020B0604020202020204" pitchFamily="34" charset="0"/>
              <a:buChar char="•"/>
            </a:pPr>
            <a:r>
              <a:rPr lang="en-US" sz="1800" dirty="0">
                <a:latin typeface="Calibri" panose="020F0502020204030204" pitchFamily="34" charset="0"/>
                <a:ea typeface="Calibri" panose="020F0502020204030204" pitchFamily="34" charset="0"/>
              </a:rPr>
              <a:t>Folders come with DMF and batch 10 prefixes – which is from CBAs staging environment</a:t>
            </a:r>
          </a:p>
        </p:txBody>
      </p:sp>
      <p:sp>
        <p:nvSpPr>
          <p:cNvPr id="9" name="TextBox 8">
            <a:extLst>
              <a:ext uri="{FF2B5EF4-FFF2-40B4-BE49-F238E27FC236}">
                <a16:creationId xmlns:a16="http://schemas.microsoft.com/office/drawing/2014/main" id="{EE5BA051-D4C1-B599-3749-3CFFC254790E}"/>
              </a:ext>
            </a:extLst>
          </p:cNvPr>
          <p:cNvSpPr txBox="1"/>
          <p:nvPr/>
        </p:nvSpPr>
        <p:spPr>
          <a:xfrm>
            <a:off x="759165" y="1531902"/>
            <a:ext cx="4251495" cy="1200329"/>
          </a:xfrm>
          <a:prstGeom prst="rect">
            <a:avLst/>
          </a:prstGeom>
          <a:noFill/>
        </p:spPr>
        <p:txBody>
          <a:bodyPr wrap="square">
            <a:spAutoFit/>
          </a:bodyPr>
          <a:lstStyle/>
          <a:p>
            <a:pPr marL="285750" indent="-285750">
              <a:buFont typeface="Arial" panose="020B0604020202020204" pitchFamily="34" charset="0"/>
              <a:buChar char="•"/>
            </a:pPr>
            <a:r>
              <a:rPr lang="en-US" sz="1800" dirty="0">
                <a:latin typeface="Calibri" panose="020F0502020204030204" pitchFamily="34" charset="0"/>
                <a:ea typeface="Calibri" panose="020F0502020204030204" pitchFamily="34" charset="0"/>
              </a:rPr>
              <a:t>Data coming from initial test tranches were in a different structure. All data was in a data folder. For 1b-3 there were two folders with data contained within</a:t>
            </a:r>
          </a:p>
        </p:txBody>
      </p:sp>
      <p:sp>
        <p:nvSpPr>
          <p:cNvPr id="12" name="TextBox 11">
            <a:extLst>
              <a:ext uri="{FF2B5EF4-FFF2-40B4-BE49-F238E27FC236}">
                <a16:creationId xmlns:a16="http://schemas.microsoft.com/office/drawing/2014/main" id="{4E24E85D-1438-8AB9-5A35-91C3F612F7D0}"/>
              </a:ext>
            </a:extLst>
          </p:cNvPr>
          <p:cNvSpPr txBox="1"/>
          <p:nvPr/>
        </p:nvSpPr>
        <p:spPr>
          <a:xfrm>
            <a:off x="759332" y="3174816"/>
            <a:ext cx="3792120" cy="923330"/>
          </a:xfrm>
          <a:prstGeom prst="rect">
            <a:avLst/>
          </a:prstGeom>
          <a:noFill/>
        </p:spPr>
        <p:txBody>
          <a:bodyPr wrap="square">
            <a:spAutoFit/>
          </a:bodyPr>
          <a:lstStyle/>
          <a:p>
            <a:pPr marL="285750" indent="-285750">
              <a:buFont typeface="Arial" panose="020B0604020202020204" pitchFamily="34" charset="0"/>
              <a:buChar char="•"/>
            </a:pPr>
            <a:r>
              <a:rPr lang="en-US" sz="1800" dirty="0">
                <a:latin typeface="Calibri" panose="020F0502020204030204" pitchFamily="34" charset="0"/>
                <a:ea typeface="Calibri" panose="020F0502020204030204" pitchFamily="34" charset="0"/>
              </a:rPr>
              <a:t>Some folders were zipped into multiple folders and then into multipart zips. </a:t>
            </a:r>
          </a:p>
        </p:txBody>
      </p:sp>
      <p:pic>
        <p:nvPicPr>
          <p:cNvPr id="8" name="Picture 7">
            <a:extLst>
              <a:ext uri="{FF2B5EF4-FFF2-40B4-BE49-F238E27FC236}">
                <a16:creationId xmlns:a16="http://schemas.microsoft.com/office/drawing/2014/main" id="{CC6D2F83-73F1-D989-FE40-611FEC81E235}"/>
              </a:ext>
            </a:extLst>
          </p:cNvPr>
          <p:cNvPicPr>
            <a:picLocks noChangeAspect="1"/>
          </p:cNvPicPr>
          <p:nvPr/>
        </p:nvPicPr>
        <p:blipFill rotWithShape="1">
          <a:blip r:embed="rId4"/>
          <a:srcRect t="6210"/>
          <a:stretch/>
        </p:blipFill>
        <p:spPr>
          <a:xfrm>
            <a:off x="5349506" y="1410173"/>
            <a:ext cx="5429401" cy="1142793"/>
          </a:xfrm>
          <a:prstGeom prst="rect">
            <a:avLst/>
          </a:prstGeom>
        </p:spPr>
      </p:pic>
      <p:sp>
        <p:nvSpPr>
          <p:cNvPr id="14" name="TextBox 13">
            <a:extLst>
              <a:ext uri="{FF2B5EF4-FFF2-40B4-BE49-F238E27FC236}">
                <a16:creationId xmlns:a16="http://schemas.microsoft.com/office/drawing/2014/main" id="{AE3A6D20-C159-A365-F10B-77AC3991E92C}"/>
              </a:ext>
            </a:extLst>
          </p:cNvPr>
          <p:cNvSpPr txBox="1"/>
          <p:nvPr/>
        </p:nvSpPr>
        <p:spPr>
          <a:xfrm>
            <a:off x="590569" y="5499203"/>
            <a:ext cx="10067977" cy="923330"/>
          </a:xfrm>
          <a:prstGeom prst="rect">
            <a:avLst/>
          </a:prstGeom>
          <a:noFill/>
        </p:spPr>
        <p:txBody>
          <a:bodyPr wrap="square">
            <a:spAutoFit/>
          </a:bodyPr>
          <a:lstStyle/>
          <a:p>
            <a:pPr marL="285750" indent="-285750">
              <a:buFont typeface="Arial" panose="020B0604020202020204" pitchFamily="34" charset="0"/>
              <a:buChar char="•"/>
            </a:pPr>
            <a:endParaRPr lang="en-US" sz="1800" dirty="0">
              <a:latin typeface="Calibri" panose="020F0502020204030204" pitchFamily="34" charset="0"/>
              <a:ea typeface="Calibri" panose="020F0502020204030204" pitchFamily="34" charset="0"/>
            </a:endParaRPr>
          </a:p>
          <a:p>
            <a:pPr marL="285750" indent="-285750">
              <a:buFont typeface="Arial" panose="020B0604020202020204" pitchFamily="34" charset="0"/>
              <a:buChar char="•"/>
            </a:pPr>
            <a:r>
              <a:rPr lang="en-US" sz="1800" dirty="0">
                <a:latin typeface="Calibri" panose="020F0502020204030204" pitchFamily="34" charset="0"/>
                <a:ea typeface="Calibri" panose="020F0502020204030204" pitchFamily="34" charset="0"/>
              </a:rPr>
              <a:t>Summary: As data is coming in inconsistent format making automation extremely challenging. Have fed this back to CBA and they will enforce more consistency in future DMF releases </a:t>
            </a:r>
          </a:p>
        </p:txBody>
      </p:sp>
    </p:spTree>
    <p:extLst>
      <p:ext uri="{BB962C8B-B14F-4D97-AF65-F5344CB8AC3E}">
        <p14:creationId xmlns:p14="http://schemas.microsoft.com/office/powerpoint/2010/main" val="7278406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186B062-BCF9-96B5-2B58-B12F1D96035F}"/>
              </a:ext>
            </a:extLst>
          </p:cNvPr>
          <p:cNvSpPr>
            <a:spLocks noGrp="1"/>
          </p:cNvSpPr>
          <p:nvPr>
            <p:ph type="body" sz="quarter" idx="10"/>
          </p:nvPr>
        </p:nvSpPr>
        <p:spPr/>
        <p:txBody>
          <a:bodyPr/>
          <a:lstStyle/>
          <a:p>
            <a:r>
              <a:rPr lang="en-US" dirty="0"/>
              <a:t>Re-test &amp; Benchmarking</a:t>
            </a:r>
          </a:p>
        </p:txBody>
      </p:sp>
    </p:spTree>
    <p:extLst>
      <p:ext uri="{BB962C8B-B14F-4D97-AF65-F5344CB8AC3E}">
        <p14:creationId xmlns:p14="http://schemas.microsoft.com/office/powerpoint/2010/main" val="11032774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E4434581-9074-29BB-ED1E-3F076B30F885}"/>
              </a:ext>
            </a:extLst>
          </p:cNvPr>
          <p:cNvSpPr>
            <a:spLocks noGrp="1"/>
          </p:cNvSpPr>
          <p:nvPr>
            <p:ph type="body" sz="quarter" idx="11"/>
          </p:nvPr>
        </p:nvSpPr>
        <p:spPr>
          <a:xfrm>
            <a:off x="939665" y="410646"/>
            <a:ext cx="8856133" cy="430887"/>
          </a:xfrm>
        </p:spPr>
        <p:txBody>
          <a:bodyPr/>
          <a:lstStyle/>
          <a:p>
            <a:r>
              <a:rPr lang="en-AU"/>
              <a:t>Setup</a:t>
            </a:r>
            <a:endParaRPr lang="en-AU" dirty="0"/>
          </a:p>
        </p:txBody>
      </p:sp>
      <p:sp>
        <p:nvSpPr>
          <p:cNvPr id="8" name="TextBox 7">
            <a:extLst>
              <a:ext uri="{FF2B5EF4-FFF2-40B4-BE49-F238E27FC236}">
                <a16:creationId xmlns:a16="http://schemas.microsoft.com/office/drawing/2014/main" id="{82EB2FFF-3543-7B42-C7A0-FA2DC3073486}"/>
              </a:ext>
            </a:extLst>
          </p:cNvPr>
          <p:cNvSpPr txBox="1"/>
          <p:nvPr/>
        </p:nvSpPr>
        <p:spPr>
          <a:xfrm>
            <a:off x="5411755" y="6167742"/>
            <a:ext cx="6522098" cy="307777"/>
          </a:xfrm>
          <a:prstGeom prst="rect">
            <a:avLst/>
          </a:prstGeom>
          <a:noFill/>
        </p:spPr>
        <p:txBody>
          <a:bodyPr wrap="square">
            <a:spAutoFit/>
          </a:bodyPr>
          <a:lstStyle/>
          <a:p>
            <a:r>
              <a:rPr lang="en-AU" sz="1400" dirty="0"/>
              <a:t>*Content needs to be downloaded to local disk and then extract before this job is run</a:t>
            </a:r>
          </a:p>
        </p:txBody>
      </p:sp>
      <p:sp>
        <p:nvSpPr>
          <p:cNvPr id="4" name="TextBox 3">
            <a:extLst>
              <a:ext uri="{FF2B5EF4-FFF2-40B4-BE49-F238E27FC236}">
                <a16:creationId xmlns:a16="http://schemas.microsoft.com/office/drawing/2014/main" id="{AC82E04E-57D9-11CC-9A97-F31717424D83}"/>
              </a:ext>
            </a:extLst>
          </p:cNvPr>
          <p:cNvSpPr txBox="1"/>
          <p:nvPr/>
        </p:nvSpPr>
        <p:spPr>
          <a:xfrm>
            <a:off x="939665" y="1699662"/>
            <a:ext cx="5381622" cy="1200329"/>
          </a:xfrm>
          <a:prstGeom prst="rect">
            <a:avLst/>
          </a:prstGeom>
          <a:noFill/>
        </p:spPr>
        <p:txBody>
          <a:bodyPr wrap="square">
            <a:spAutoFit/>
          </a:bodyPr>
          <a:lstStyle/>
          <a:p>
            <a:r>
              <a:rPr lang="en-AU" i="0" dirty="0">
                <a:solidFill>
                  <a:srgbClr val="323130"/>
                </a:solidFill>
                <a:effectLst/>
                <a:latin typeface="az_ea_font"/>
              </a:rPr>
              <a:t>VMPRDEDCDMW001</a:t>
            </a:r>
          </a:p>
          <a:p>
            <a:r>
              <a:rPr lang="en-AU" dirty="0">
                <a:solidFill>
                  <a:srgbClr val="323130"/>
                </a:solidFill>
                <a:latin typeface="az_ea_font"/>
              </a:rPr>
              <a:t>Windows 2022 </a:t>
            </a:r>
            <a:r>
              <a:rPr lang="en-AU" dirty="0" err="1">
                <a:solidFill>
                  <a:srgbClr val="323130"/>
                </a:solidFill>
                <a:latin typeface="az_ea_font"/>
              </a:rPr>
              <a:t>Datacenter</a:t>
            </a:r>
            <a:endParaRPr lang="en-AU" dirty="0">
              <a:solidFill>
                <a:srgbClr val="323130"/>
              </a:solidFill>
              <a:latin typeface="az_ea_font"/>
            </a:endParaRPr>
          </a:p>
          <a:p>
            <a:r>
              <a:rPr lang="en-AU" i="0" dirty="0">
                <a:solidFill>
                  <a:srgbClr val="323130"/>
                </a:solidFill>
                <a:effectLst/>
                <a:latin typeface="az_ea_font"/>
              </a:rPr>
              <a:t>Standard D8s v3 (8 </a:t>
            </a:r>
            <a:r>
              <a:rPr lang="en-AU" i="0" dirty="0" err="1">
                <a:solidFill>
                  <a:srgbClr val="323130"/>
                </a:solidFill>
                <a:effectLst/>
                <a:latin typeface="az_ea_font"/>
              </a:rPr>
              <a:t>vcpus</a:t>
            </a:r>
            <a:r>
              <a:rPr lang="en-AU" i="0" dirty="0">
                <a:solidFill>
                  <a:srgbClr val="323130"/>
                </a:solidFill>
                <a:effectLst/>
                <a:latin typeface="az_ea_font"/>
              </a:rPr>
              <a:t> and 32 GB RAM)</a:t>
            </a:r>
          </a:p>
          <a:p>
            <a:r>
              <a:rPr lang="en-AU" dirty="0">
                <a:solidFill>
                  <a:srgbClr val="323130"/>
                </a:solidFill>
                <a:latin typeface="az_ea_font"/>
              </a:rPr>
              <a:t>Disks:</a:t>
            </a:r>
            <a:endParaRPr lang="en-AU" i="0" dirty="0">
              <a:solidFill>
                <a:srgbClr val="323130"/>
              </a:solidFill>
              <a:effectLst/>
              <a:latin typeface="az_ea_font"/>
            </a:endParaRPr>
          </a:p>
        </p:txBody>
      </p:sp>
      <p:pic>
        <p:nvPicPr>
          <p:cNvPr id="3" name="Picture 2">
            <a:extLst>
              <a:ext uri="{FF2B5EF4-FFF2-40B4-BE49-F238E27FC236}">
                <a16:creationId xmlns:a16="http://schemas.microsoft.com/office/drawing/2014/main" id="{AD9AF5DD-FF25-9E6D-DF35-428CB12E3578}"/>
              </a:ext>
            </a:extLst>
          </p:cNvPr>
          <p:cNvPicPr>
            <a:picLocks noChangeAspect="1"/>
          </p:cNvPicPr>
          <p:nvPr/>
        </p:nvPicPr>
        <p:blipFill>
          <a:blip r:embed="rId2"/>
          <a:stretch>
            <a:fillRect/>
          </a:stretch>
        </p:blipFill>
        <p:spPr>
          <a:xfrm>
            <a:off x="1617774" y="2603790"/>
            <a:ext cx="9858609" cy="1486107"/>
          </a:xfrm>
          <a:prstGeom prst="rect">
            <a:avLst/>
          </a:prstGeom>
        </p:spPr>
      </p:pic>
      <p:sp>
        <p:nvSpPr>
          <p:cNvPr id="7" name="TextBox 6">
            <a:extLst>
              <a:ext uri="{FF2B5EF4-FFF2-40B4-BE49-F238E27FC236}">
                <a16:creationId xmlns:a16="http://schemas.microsoft.com/office/drawing/2014/main" id="{A72F9BD9-2ECE-1346-7144-42E119A82E00}"/>
              </a:ext>
            </a:extLst>
          </p:cNvPr>
          <p:cNvSpPr txBox="1"/>
          <p:nvPr/>
        </p:nvSpPr>
        <p:spPr>
          <a:xfrm>
            <a:off x="840274" y="4516171"/>
            <a:ext cx="10900622" cy="923330"/>
          </a:xfrm>
          <a:prstGeom prst="rect">
            <a:avLst/>
          </a:prstGeom>
          <a:noFill/>
        </p:spPr>
        <p:txBody>
          <a:bodyPr wrap="square">
            <a:spAutoFit/>
          </a:bodyPr>
          <a:lstStyle/>
          <a:p>
            <a:r>
              <a:rPr lang="en-AU" i="0" dirty="0">
                <a:solidFill>
                  <a:srgbClr val="323130"/>
                </a:solidFill>
                <a:effectLst/>
                <a:latin typeface="az_ea_font"/>
              </a:rPr>
              <a:t>S: (Staging consists of 2 x 8TB disk in a storage pool with a simple (striped) layout virtual disk layout</a:t>
            </a:r>
          </a:p>
          <a:p>
            <a:r>
              <a:rPr lang="en-AU" dirty="0">
                <a:solidFill>
                  <a:srgbClr val="323130"/>
                </a:solidFill>
                <a:latin typeface="az_ea_font"/>
              </a:rPr>
              <a:t>T</a:t>
            </a:r>
            <a:r>
              <a:rPr lang="en-AU" i="0" dirty="0">
                <a:solidFill>
                  <a:srgbClr val="323130"/>
                </a:solidFill>
                <a:effectLst/>
                <a:latin typeface="az_ea_font"/>
              </a:rPr>
              <a:t>: (Staging consists of 2 x 16TB disk in a storage pool with a simple (striped) layout virtual disk layout</a:t>
            </a:r>
          </a:p>
          <a:p>
            <a:endParaRPr lang="en-AU" i="0" dirty="0">
              <a:solidFill>
                <a:srgbClr val="323130"/>
              </a:solidFill>
              <a:effectLst/>
              <a:latin typeface="az_ea_font"/>
            </a:endParaRPr>
          </a:p>
        </p:txBody>
      </p:sp>
      <p:sp>
        <p:nvSpPr>
          <p:cNvPr id="9" name="TextBox 8">
            <a:extLst>
              <a:ext uri="{FF2B5EF4-FFF2-40B4-BE49-F238E27FC236}">
                <a16:creationId xmlns:a16="http://schemas.microsoft.com/office/drawing/2014/main" id="{E3251475-7F2B-4D1D-988D-376C3185AFCE}"/>
              </a:ext>
            </a:extLst>
          </p:cNvPr>
          <p:cNvSpPr txBox="1"/>
          <p:nvPr/>
        </p:nvSpPr>
        <p:spPr>
          <a:xfrm>
            <a:off x="840274" y="756202"/>
            <a:ext cx="10291552" cy="646331"/>
          </a:xfrm>
          <a:prstGeom prst="rect">
            <a:avLst/>
          </a:prstGeom>
          <a:noFill/>
        </p:spPr>
        <p:txBody>
          <a:bodyPr wrap="square">
            <a:spAutoFit/>
          </a:bodyPr>
          <a:lstStyle/>
          <a:p>
            <a:r>
              <a:rPr lang="en-AU" i="0" dirty="0">
                <a:solidFill>
                  <a:srgbClr val="323130"/>
                </a:solidFill>
                <a:effectLst/>
                <a:latin typeface="az_ea_font"/>
              </a:rPr>
              <a:t>Due the significant performance issues with Azure Files. A complete extract was re-tested using local disk on an Windows IaaS Server. The setup is detailed below:</a:t>
            </a:r>
          </a:p>
        </p:txBody>
      </p:sp>
    </p:spTree>
    <p:extLst>
      <p:ext uri="{BB962C8B-B14F-4D97-AF65-F5344CB8AC3E}">
        <p14:creationId xmlns:p14="http://schemas.microsoft.com/office/powerpoint/2010/main" val="21685856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E4434581-9074-29BB-ED1E-3F076B30F885}"/>
              </a:ext>
            </a:extLst>
          </p:cNvPr>
          <p:cNvSpPr>
            <a:spLocks noGrp="1"/>
          </p:cNvSpPr>
          <p:nvPr>
            <p:ph type="body" sz="quarter" idx="11"/>
          </p:nvPr>
        </p:nvSpPr>
        <p:spPr>
          <a:xfrm>
            <a:off x="840274" y="808387"/>
            <a:ext cx="8856133" cy="430887"/>
          </a:xfrm>
        </p:spPr>
        <p:txBody>
          <a:bodyPr/>
          <a:lstStyle/>
          <a:p>
            <a:r>
              <a:rPr lang="en-AU" dirty="0"/>
              <a:t>Process</a:t>
            </a:r>
          </a:p>
        </p:txBody>
      </p:sp>
      <p:sp>
        <p:nvSpPr>
          <p:cNvPr id="8" name="TextBox 7">
            <a:extLst>
              <a:ext uri="{FF2B5EF4-FFF2-40B4-BE49-F238E27FC236}">
                <a16:creationId xmlns:a16="http://schemas.microsoft.com/office/drawing/2014/main" id="{82EB2FFF-3543-7B42-C7A0-FA2DC3073486}"/>
              </a:ext>
            </a:extLst>
          </p:cNvPr>
          <p:cNvSpPr txBox="1"/>
          <p:nvPr/>
        </p:nvSpPr>
        <p:spPr>
          <a:xfrm>
            <a:off x="5411755" y="6167742"/>
            <a:ext cx="6522098" cy="307777"/>
          </a:xfrm>
          <a:prstGeom prst="rect">
            <a:avLst/>
          </a:prstGeom>
          <a:noFill/>
        </p:spPr>
        <p:txBody>
          <a:bodyPr wrap="square">
            <a:spAutoFit/>
          </a:bodyPr>
          <a:lstStyle/>
          <a:p>
            <a:r>
              <a:rPr lang="en-AU" sz="1400" dirty="0"/>
              <a:t>*Content needs to be downloaded to local disk and then extract before this job is run</a:t>
            </a:r>
          </a:p>
        </p:txBody>
      </p:sp>
      <p:sp>
        <p:nvSpPr>
          <p:cNvPr id="10" name="TextBox 9">
            <a:extLst>
              <a:ext uri="{FF2B5EF4-FFF2-40B4-BE49-F238E27FC236}">
                <a16:creationId xmlns:a16="http://schemas.microsoft.com/office/drawing/2014/main" id="{B4230E44-79D6-8133-8E30-2D08D10A17E5}"/>
              </a:ext>
            </a:extLst>
          </p:cNvPr>
          <p:cNvSpPr txBox="1"/>
          <p:nvPr/>
        </p:nvSpPr>
        <p:spPr>
          <a:xfrm>
            <a:off x="840274" y="1239274"/>
            <a:ext cx="10900622" cy="2308324"/>
          </a:xfrm>
          <a:prstGeom prst="rect">
            <a:avLst/>
          </a:prstGeom>
          <a:noFill/>
        </p:spPr>
        <p:txBody>
          <a:bodyPr wrap="square">
            <a:spAutoFit/>
          </a:bodyPr>
          <a:lstStyle/>
          <a:p>
            <a:pPr marL="342900" indent="-342900">
              <a:buFont typeface="+mj-lt"/>
              <a:buAutoNum type="arabicPeriod"/>
            </a:pPr>
            <a:r>
              <a:rPr lang="en-AU" i="0" dirty="0">
                <a:solidFill>
                  <a:srgbClr val="323130"/>
                </a:solidFill>
                <a:effectLst/>
                <a:latin typeface="az_ea_font"/>
              </a:rPr>
              <a:t>Download from stoprdedcbckmigration001.blob.core.windows.net to S: &amp; T: (just for this run to test performance across multiple virtual volumes</a:t>
            </a:r>
          </a:p>
          <a:p>
            <a:pPr marL="342900" indent="-342900">
              <a:buFont typeface="+mj-lt"/>
              <a:buAutoNum type="arabicPeriod"/>
            </a:pPr>
            <a:r>
              <a:rPr lang="en-AU" dirty="0">
                <a:solidFill>
                  <a:srgbClr val="323130"/>
                </a:solidFill>
                <a:latin typeface="az_ea_font"/>
              </a:rPr>
              <a:t>Extract multipart, multipart (its not a typo) from T: to S: (just for this run, hopefully CBA will provide only standard multipart zips from now on). When extracted it does not have the final folder structure it will be in folder format part1, part2, part3…etc</a:t>
            </a:r>
          </a:p>
          <a:p>
            <a:pPr marL="342900" indent="-342900">
              <a:buFont typeface="+mj-lt"/>
              <a:buAutoNum type="arabicPeriod"/>
            </a:pPr>
            <a:r>
              <a:rPr lang="en-AU" i="0" dirty="0">
                <a:solidFill>
                  <a:srgbClr val="323130"/>
                </a:solidFill>
                <a:effectLst/>
                <a:latin typeface="az_ea_font"/>
              </a:rPr>
              <a:t>Extract standard multipart from S: to T:</a:t>
            </a:r>
          </a:p>
          <a:p>
            <a:pPr marL="342900" indent="-342900">
              <a:buFont typeface="+mj-lt"/>
              <a:buAutoNum type="arabicPeriod"/>
            </a:pPr>
            <a:r>
              <a:rPr lang="en-AU" dirty="0">
                <a:solidFill>
                  <a:srgbClr val="323130"/>
                </a:solidFill>
                <a:latin typeface="az_ea_font"/>
              </a:rPr>
              <a:t>Re-assemble the extracted multipart, multipart to T:</a:t>
            </a:r>
            <a:endParaRPr lang="en-AU" i="0" dirty="0">
              <a:solidFill>
                <a:srgbClr val="323130"/>
              </a:solidFill>
              <a:effectLst/>
              <a:latin typeface="az_ea_font"/>
            </a:endParaRPr>
          </a:p>
          <a:p>
            <a:pPr marL="342900" indent="-342900">
              <a:buFont typeface="+mj-lt"/>
              <a:buAutoNum type="arabicPeriod"/>
            </a:pPr>
            <a:endParaRPr lang="en-AU" b="1" i="0" dirty="0">
              <a:solidFill>
                <a:srgbClr val="323130"/>
              </a:solidFill>
              <a:effectLst/>
              <a:latin typeface="az_ea_font"/>
            </a:endParaRPr>
          </a:p>
        </p:txBody>
      </p:sp>
    </p:spTree>
    <p:extLst>
      <p:ext uri="{BB962C8B-B14F-4D97-AF65-F5344CB8AC3E}">
        <p14:creationId xmlns:p14="http://schemas.microsoft.com/office/powerpoint/2010/main" val="42175679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186B062-BCF9-96B5-2B58-B12F1D96035F}"/>
              </a:ext>
            </a:extLst>
          </p:cNvPr>
          <p:cNvSpPr>
            <a:spLocks noGrp="1"/>
          </p:cNvSpPr>
          <p:nvPr>
            <p:ph type="body" sz="quarter" idx="10"/>
          </p:nvPr>
        </p:nvSpPr>
        <p:spPr/>
        <p:txBody>
          <a:bodyPr/>
          <a:lstStyle/>
          <a:p>
            <a:r>
              <a:rPr lang="en-US"/>
              <a:t>Approach</a:t>
            </a:r>
          </a:p>
        </p:txBody>
      </p:sp>
      <p:sp>
        <p:nvSpPr>
          <p:cNvPr id="3" name="Text Placeholder 2">
            <a:extLst>
              <a:ext uri="{FF2B5EF4-FFF2-40B4-BE49-F238E27FC236}">
                <a16:creationId xmlns:a16="http://schemas.microsoft.com/office/drawing/2014/main" id="{D5B803D8-B3AF-A63C-BF82-E482A4CE984C}"/>
              </a:ext>
            </a:extLst>
          </p:cNvPr>
          <p:cNvSpPr>
            <a:spLocks noGrp="1"/>
          </p:cNvSpPr>
          <p:nvPr>
            <p:ph type="body" sz="quarter" idx="12"/>
          </p:nvPr>
        </p:nvSpPr>
        <p:spPr/>
        <p:txBody>
          <a:bodyPr/>
          <a:lstStyle/>
          <a:p>
            <a:endParaRPr lang="en-US"/>
          </a:p>
        </p:txBody>
      </p:sp>
      <p:sp>
        <p:nvSpPr>
          <p:cNvPr id="4" name="Text Placeholder 3">
            <a:extLst>
              <a:ext uri="{FF2B5EF4-FFF2-40B4-BE49-F238E27FC236}">
                <a16:creationId xmlns:a16="http://schemas.microsoft.com/office/drawing/2014/main" id="{0812D2F3-17EF-2CF7-6A7D-21237E04A7F3}"/>
              </a:ext>
            </a:extLst>
          </p:cNvPr>
          <p:cNvSpPr>
            <a:spLocks noGrp="1"/>
          </p:cNvSpPr>
          <p:nvPr>
            <p:ph type="body" sz="quarter" idx="13"/>
          </p:nvPr>
        </p:nvSpPr>
        <p:spPr/>
        <p:txBody>
          <a:bodyPr/>
          <a:lstStyle/>
          <a:p>
            <a:endParaRPr lang="en-US"/>
          </a:p>
        </p:txBody>
      </p:sp>
      <p:sp>
        <p:nvSpPr>
          <p:cNvPr id="5" name="Text Placeholder 4">
            <a:extLst>
              <a:ext uri="{FF2B5EF4-FFF2-40B4-BE49-F238E27FC236}">
                <a16:creationId xmlns:a16="http://schemas.microsoft.com/office/drawing/2014/main" id="{B0671B96-0522-B05F-2A58-CED5462ED3F3}"/>
              </a:ext>
            </a:extLst>
          </p:cNvPr>
          <p:cNvSpPr>
            <a:spLocks noGrp="1"/>
          </p:cNvSpPr>
          <p:nvPr>
            <p:ph type="body" sz="quarter" idx="14"/>
          </p:nvPr>
        </p:nvSpPr>
        <p:spPr/>
        <p:txBody>
          <a:bodyPr/>
          <a:lstStyle/>
          <a:p>
            <a:endParaRPr lang="en-US"/>
          </a:p>
        </p:txBody>
      </p:sp>
    </p:spTree>
    <p:extLst>
      <p:ext uri="{BB962C8B-B14F-4D97-AF65-F5344CB8AC3E}">
        <p14:creationId xmlns:p14="http://schemas.microsoft.com/office/powerpoint/2010/main" val="21192530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E4434581-9074-29BB-ED1E-3F076B30F885}"/>
              </a:ext>
            </a:extLst>
          </p:cNvPr>
          <p:cNvSpPr>
            <a:spLocks noGrp="1"/>
          </p:cNvSpPr>
          <p:nvPr>
            <p:ph type="body" sz="quarter" idx="11"/>
          </p:nvPr>
        </p:nvSpPr>
        <p:spPr>
          <a:xfrm>
            <a:off x="443232" y="382481"/>
            <a:ext cx="8856133" cy="430887"/>
          </a:xfrm>
        </p:spPr>
        <p:txBody>
          <a:bodyPr/>
          <a:lstStyle/>
          <a:p>
            <a:r>
              <a:rPr lang="en-AU" dirty="0"/>
              <a:t>Scripts</a:t>
            </a:r>
          </a:p>
        </p:txBody>
      </p:sp>
      <p:sp>
        <p:nvSpPr>
          <p:cNvPr id="8" name="TextBox 7">
            <a:extLst>
              <a:ext uri="{FF2B5EF4-FFF2-40B4-BE49-F238E27FC236}">
                <a16:creationId xmlns:a16="http://schemas.microsoft.com/office/drawing/2014/main" id="{82EB2FFF-3543-7B42-C7A0-FA2DC3073486}"/>
              </a:ext>
            </a:extLst>
          </p:cNvPr>
          <p:cNvSpPr txBox="1"/>
          <p:nvPr/>
        </p:nvSpPr>
        <p:spPr>
          <a:xfrm>
            <a:off x="5411755" y="6167742"/>
            <a:ext cx="6522098" cy="307777"/>
          </a:xfrm>
          <a:prstGeom prst="rect">
            <a:avLst/>
          </a:prstGeom>
          <a:noFill/>
        </p:spPr>
        <p:txBody>
          <a:bodyPr wrap="square">
            <a:spAutoFit/>
          </a:bodyPr>
          <a:lstStyle/>
          <a:p>
            <a:r>
              <a:rPr lang="en-AU" sz="1400" dirty="0"/>
              <a:t>*Content needs to be downloaded to local disk and then extract before this job is run</a:t>
            </a:r>
          </a:p>
        </p:txBody>
      </p:sp>
      <p:sp>
        <p:nvSpPr>
          <p:cNvPr id="10" name="TextBox 9">
            <a:extLst>
              <a:ext uri="{FF2B5EF4-FFF2-40B4-BE49-F238E27FC236}">
                <a16:creationId xmlns:a16="http://schemas.microsoft.com/office/drawing/2014/main" id="{B4230E44-79D6-8133-8E30-2D08D10A17E5}"/>
              </a:ext>
            </a:extLst>
          </p:cNvPr>
          <p:cNvSpPr txBox="1"/>
          <p:nvPr/>
        </p:nvSpPr>
        <p:spPr>
          <a:xfrm>
            <a:off x="443232" y="873985"/>
            <a:ext cx="12189926" cy="5447645"/>
          </a:xfrm>
          <a:prstGeom prst="rect">
            <a:avLst/>
          </a:prstGeom>
          <a:noFill/>
        </p:spPr>
        <p:txBody>
          <a:bodyPr wrap="square">
            <a:spAutoFit/>
          </a:bodyPr>
          <a:lstStyle/>
          <a:p>
            <a:r>
              <a:rPr lang="en-AU" sz="1200" b="1" i="0" dirty="0">
                <a:solidFill>
                  <a:srgbClr val="FF0000"/>
                </a:solidFill>
                <a:effectLst/>
                <a:latin typeface="+mj-lt"/>
              </a:rPr>
              <a:t>#Download from Blob storage</a:t>
            </a:r>
          </a:p>
          <a:p>
            <a:r>
              <a:rPr lang="en-AU" sz="1200" b="1" i="0" dirty="0">
                <a:solidFill>
                  <a:srgbClr val="323130"/>
                </a:solidFill>
                <a:effectLst/>
                <a:latin typeface="+mj-lt"/>
              </a:rPr>
              <a:t>$</a:t>
            </a:r>
            <a:r>
              <a:rPr lang="en-AU" sz="1200" b="1" i="0" dirty="0" err="1">
                <a:solidFill>
                  <a:srgbClr val="323130"/>
                </a:solidFill>
                <a:effectLst/>
                <a:latin typeface="+mj-lt"/>
              </a:rPr>
              <a:t>sourceSAS</a:t>
            </a:r>
            <a:r>
              <a:rPr lang="en-AU" sz="1200" b="1" i="0" dirty="0">
                <a:solidFill>
                  <a:srgbClr val="323130"/>
                </a:solidFill>
                <a:effectLst/>
                <a:latin typeface="+mj-lt"/>
              </a:rPr>
              <a:t> = 'xxx'</a:t>
            </a:r>
          </a:p>
          <a:p>
            <a:r>
              <a:rPr lang="en-AU" sz="1200" b="1" i="0" dirty="0">
                <a:solidFill>
                  <a:srgbClr val="323130"/>
                </a:solidFill>
                <a:effectLst/>
                <a:latin typeface="+mj-lt"/>
              </a:rPr>
              <a:t>$</a:t>
            </a:r>
            <a:r>
              <a:rPr lang="en-AU" sz="1200" b="1" i="0" dirty="0" err="1">
                <a:solidFill>
                  <a:srgbClr val="323130"/>
                </a:solidFill>
                <a:effectLst/>
                <a:latin typeface="+mj-lt"/>
              </a:rPr>
              <a:t>sourceFolder</a:t>
            </a:r>
            <a:r>
              <a:rPr lang="en-AU" sz="1200" b="1" i="0" dirty="0">
                <a:solidFill>
                  <a:srgbClr val="323130"/>
                </a:solidFill>
                <a:effectLst/>
                <a:latin typeface="+mj-lt"/>
              </a:rPr>
              <a:t> = 'databox-root-blockblob-14f667e84dec1aeef2344c28c9ae8816d6e829a7/20220803-Spark-UD-Tranche-1B-3(Test-Initial)-Release'</a:t>
            </a:r>
          </a:p>
          <a:p>
            <a:r>
              <a:rPr lang="en-AU" sz="1200" b="1" i="0" dirty="0">
                <a:solidFill>
                  <a:srgbClr val="323130"/>
                </a:solidFill>
                <a:effectLst/>
                <a:latin typeface="+mj-lt"/>
              </a:rPr>
              <a:t>$source = "https://stoprdedcbckmigration001.blob.core.windows.net/$</a:t>
            </a:r>
            <a:r>
              <a:rPr lang="en-AU" sz="1200" b="1" i="0" dirty="0" err="1">
                <a:solidFill>
                  <a:srgbClr val="323130"/>
                </a:solidFill>
                <a:effectLst/>
                <a:latin typeface="+mj-lt"/>
              </a:rPr>
              <a:t>sourceFolder$sourceSAS</a:t>
            </a:r>
            <a:r>
              <a:rPr lang="en-AU" sz="1200" b="1" i="0" dirty="0">
                <a:solidFill>
                  <a:srgbClr val="323130"/>
                </a:solidFill>
                <a:effectLst/>
                <a:latin typeface="+mj-lt"/>
              </a:rPr>
              <a:t>"</a:t>
            </a:r>
          </a:p>
          <a:p>
            <a:r>
              <a:rPr lang="en-AU" sz="1200" b="1" i="0" dirty="0">
                <a:solidFill>
                  <a:srgbClr val="323130"/>
                </a:solidFill>
                <a:effectLst/>
                <a:latin typeface="+mj-lt"/>
              </a:rPr>
              <a:t>$target = 'S:\'</a:t>
            </a:r>
          </a:p>
          <a:p>
            <a:r>
              <a:rPr lang="en-AU" sz="1200" b="1" i="0" dirty="0" err="1">
                <a:solidFill>
                  <a:srgbClr val="323130"/>
                </a:solidFill>
                <a:effectLst/>
                <a:latin typeface="+mj-lt"/>
              </a:rPr>
              <a:t>azcopy</a:t>
            </a:r>
            <a:r>
              <a:rPr lang="en-AU" sz="1200" b="1" i="0" dirty="0">
                <a:solidFill>
                  <a:srgbClr val="323130"/>
                </a:solidFill>
                <a:effectLst/>
                <a:latin typeface="+mj-lt"/>
              </a:rPr>
              <a:t> copy $source $target --recursive=true</a:t>
            </a:r>
          </a:p>
          <a:p>
            <a:endParaRPr lang="en-AU" sz="1200" b="1" i="0" dirty="0">
              <a:solidFill>
                <a:srgbClr val="323130"/>
              </a:solidFill>
              <a:effectLst/>
              <a:latin typeface="+mj-lt"/>
            </a:endParaRPr>
          </a:p>
          <a:p>
            <a:r>
              <a:rPr lang="en-AU" sz="1200" b="1" i="0" dirty="0">
                <a:solidFill>
                  <a:srgbClr val="323130"/>
                </a:solidFill>
                <a:effectLst/>
                <a:latin typeface="+mj-lt"/>
              </a:rPr>
              <a:t>$</a:t>
            </a:r>
            <a:r>
              <a:rPr lang="en-AU" sz="1200" b="1" i="0" dirty="0" err="1">
                <a:solidFill>
                  <a:srgbClr val="323130"/>
                </a:solidFill>
                <a:effectLst/>
                <a:latin typeface="+mj-lt"/>
              </a:rPr>
              <a:t>sourceSAS</a:t>
            </a:r>
            <a:r>
              <a:rPr lang="en-AU" sz="1200" b="1" i="0" dirty="0">
                <a:solidFill>
                  <a:srgbClr val="323130"/>
                </a:solidFill>
                <a:effectLst/>
                <a:latin typeface="+mj-lt"/>
              </a:rPr>
              <a:t> = '</a:t>
            </a:r>
            <a:r>
              <a:rPr lang="en-AU" sz="1200" b="1" i="0" dirty="0" err="1">
                <a:solidFill>
                  <a:srgbClr val="323130"/>
                </a:solidFill>
                <a:effectLst/>
                <a:latin typeface="+mj-lt"/>
              </a:rPr>
              <a:t>xxxx</a:t>
            </a:r>
            <a:r>
              <a:rPr lang="en-AU" sz="1200" b="1" i="0" dirty="0">
                <a:solidFill>
                  <a:srgbClr val="323130"/>
                </a:solidFill>
                <a:effectLst/>
                <a:latin typeface="+mj-lt"/>
              </a:rPr>
              <a:t>'</a:t>
            </a:r>
          </a:p>
          <a:p>
            <a:r>
              <a:rPr lang="en-AU" sz="1200" b="1" i="0" dirty="0">
                <a:solidFill>
                  <a:srgbClr val="323130"/>
                </a:solidFill>
                <a:effectLst/>
                <a:latin typeface="+mj-lt"/>
              </a:rPr>
              <a:t>$</a:t>
            </a:r>
            <a:r>
              <a:rPr lang="en-AU" sz="1200" b="1" i="0" dirty="0" err="1">
                <a:solidFill>
                  <a:srgbClr val="323130"/>
                </a:solidFill>
                <a:effectLst/>
                <a:latin typeface="+mj-lt"/>
              </a:rPr>
              <a:t>sourceFolder</a:t>
            </a:r>
            <a:r>
              <a:rPr lang="en-AU" sz="1200" b="1" i="0" dirty="0">
                <a:solidFill>
                  <a:srgbClr val="323130"/>
                </a:solidFill>
                <a:effectLst/>
                <a:latin typeface="+mj-lt"/>
              </a:rPr>
              <a:t> = 'databox-root-blockblob-14f667e84dec1aeef2344c28c9ae8816d6e829a7/20220803- Spark-UD-Tranche1B-3-(Test Initial)-Release'</a:t>
            </a:r>
          </a:p>
          <a:p>
            <a:r>
              <a:rPr lang="en-AU" sz="1200" b="1" i="0" dirty="0">
                <a:solidFill>
                  <a:srgbClr val="323130"/>
                </a:solidFill>
                <a:effectLst/>
                <a:latin typeface="+mj-lt"/>
              </a:rPr>
              <a:t>$source = "https://stoprdedcbckmigration001.blob.core.windows.net/$</a:t>
            </a:r>
            <a:r>
              <a:rPr lang="en-AU" sz="1200" b="1" i="0" dirty="0" err="1">
                <a:solidFill>
                  <a:srgbClr val="323130"/>
                </a:solidFill>
                <a:effectLst/>
                <a:latin typeface="+mj-lt"/>
              </a:rPr>
              <a:t>sourceFolder$sourceSAS</a:t>
            </a:r>
            <a:r>
              <a:rPr lang="en-AU" sz="1200" b="1" i="0" dirty="0">
                <a:solidFill>
                  <a:srgbClr val="323130"/>
                </a:solidFill>
                <a:effectLst/>
                <a:latin typeface="+mj-lt"/>
              </a:rPr>
              <a:t>"</a:t>
            </a:r>
          </a:p>
          <a:p>
            <a:r>
              <a:rPr lang="en-AU" sz="1200" b="1" i="0" dirty="0">
                <a:solidFill>
                  <a:srgbClr val="323130"/>
                </a:solidFill>
                <a:effectLst/>
                <a:latin typeface="+mj-lt"/>
              </a:rPr>
              <a:t>$target = 't:\'</a:t>
            </a:r>
          </a:p>
          <a:p>
            <a:r>
              <a:rPr lang="en-AU" sz="1200" b="1" i="0" dirty="0" err="1">
                <a:solidFill>
                  <a:srgbClr val="323130"/>
                </a:solidFill>
                <a:effectLst/>
                <a:latin typeface="+mj-lt"/>
              </a:rPr>
              <a:t>azcopy</a:t>
            </a:r>
            <a:r>
              <a:rPr lang="en-AU" sz="1200" b="1" i="0" dirty="0">
                <a:solidFill>
                  <a:srgbClr val="323130"/>
                </a:solidFill>
                <a:effectLst/>
                <a:latin typeface="+mj-lt"/>
              </a:rPr>
              <a:t> copy $source $target --recursive=true</a:t>
            </a:r>
          </a:p>
          <a:p>
            <a:endParaRPr lang="en-AU" sz="1200" b="1" i="0" dirty="0">
              <a:solidFill>
                <a:srgbClr val="323130"/>
              </a:solidFill>
              <a:effectLst/>
              <a:latin typeface="+mj-lt"/>
            </a:endParaRPr>
          </a:p>
          <a:p>
            <a:endParaRPr lang="en-AU" sz="1200" b="1" i="0" dirty="0">
              <a:solidFill>
                <a:srgbClr val="323130"/>
              </a:solidFill>
              <a:effectLst/>
              <a:latin typeface="+mj-lt"/>
            </a:endParaRPr>
          </a:p>
          <a:p>
            <a:r>
              <a:rPr lang="en-AU" sz="1200" b="1" i="0" dirty="0">
                <a:solidFill>
                  <a:srgbClr val="FF0000"/>
                </a:solidFill>
                <a:effectLst/>
                <a:latin typeface="+mj-lt"/>
              </a:rPr>
              <a:t># Unzip multipart, multipart zip</a:t>
            </a:r>
          </a:p>
          <a:p>
            <a:r>
              <a:rPr lang="en-AU" sz="1200" b="1" i="0" dirty="0">
                <a:solidFill>
                  <a:srgbClr val="323130"/>
                </a:solidFill>
                <a:effectLst/>
                <a:latin typeface="+mj-lt"/>
              </a:rPr>
              <a:t>start 7z -</a:t>
            </a:r>
            <a:r>
              <a:rPr lang="en-AU" sz="1200" b="1" i="0" dirty="0" err="1">
                <a:solidFill>
                  <a:srgbClr val="323130"/>
                </a:solidFill>
                <a:effectLst/>
                <a:latin typeface="+mj-lt"/>
              </a:rPr>
              <a:t>bt</a:t>
            </a:r>
            <a:r>
              <a:rPr lang="en-AU" sz="1200" b="1" i="0" dirty="0">
                <a:solidFill>
                  <a:srgbClr val="323130"/>
                </a:solidFill>
                <a:effectLst/>
                <a:latin typeface="+mj-lt"/>
              </a:rPr>
              <a:t> -</a:t>
            </a:r>
            <a:r>
              <a:rPr lang="en-AU" sz="1200" b="1" i="0" dirty="0" err="1">
                <a:solidFill>
                  <a:srgbClr val="323130"/>
                </a:solidFill>
                <a:effectLst/>
                <a:latin typeface="+mj-lt"/>
              </a:rPr>
              <a:t>oS</a:t>
            </a:r>
            <a:r>
              <a:rPr lang="en-AU" sz="1200" b="1" i="0" dirty="0">
                <a:solidFill>
                  <a:srgbClr val="323130"/>
                </a:solidFill>
                <a:effectLst/>
                <a:latin typeface="+mj-lt"/>
              </a:rPr>
              <a:t>:\1b-3 -</a:t>
            </a:r>
            <a:r>
              <a:rPr lang="en-AU" sz="1200" b="1" i="0" dirty="0" err="1">
                <a:solidFill>
                  <a:srgbClr val="323130"/>
                </a:solidFill>
                <a:effectLst/>
                <a:latin typeface="+mj-lt"/>
              </a:rPr>
              <a:t>p"yyyy</a:t>
            </a:r>
            <a:r>
              <a:rPr lang="en-AU" sz="1200" b="1" i="0" dirty="0">
                <a:solidFill>
                  <a:srgbClr val="323130"/>
                </a:solidFill>
                <a:effectLst/>
                <a:latin typeface="+mj-lt"/>
              </a:rPr>
              <a:t>" x "T:\20220803- Spark-UD-Tranche1B-3-(Test Initial)-Release\DMF-nv02001adds03v_016$-Part1-zipfiles\DMF-nv02001adds03v_016$-Part1.7z.001"</a:t>
            </a:r>
          </a:p>
          <a:p>
            <a:r>
              <a:rPr lang="en-AU" sz="1200" b="1" i="0" dirty="0">
                <a:solidFill>
                  <a:srgbClr val="323130"/>
                </a:solidFill>
                <a:effectLst/>
                <a:latin typeface="+mj-lt"/>
              </a:rPr>
              <a:t>start 7z -</a:t>
            </a:r>
            <a:r>
              <a:rPr lang="en-AU" sz="1200" b="1" i="0" dirty="0" err="1">
                <a:solidFill>
                  <a:srgbClr val="323130"/>
                </a:solidFill>
                <a:effectLst/>
                <a:latin typeface="+mj-lt"/>
              </a:rPr>
              <a:t>bt</a:t>
            </a:r>
            <a:r>
              <a:rPr lang="en-AU" sz="1200" b="1" i="0" dirty="0">
                <a:solidFill>
                  <a:srgbClr val="323130"/>
                </a:solidFill>
                <a:effectLst/>
                <a:latin typeface="+mj-lt"/>
              </a:rPr>
              <a:t> -</a:t>
            </a:r>
            <a:r>
              <a:rPr lang="en-AU" sz="1200" b="1" i="0" dirty="0" err="1">
                <a:solidFill>
                  <a:srgbClr val="323130"/>
                </a:solidFill>
                <a:effectLst/>
                <a:latin typeface="+mj-lt"/>
              </a:rPr>
              <a:t>oS</a:t>
            </a:r>
            <a:r>
              <a:rPr lang="en-AU" sz="1200" b="1" i="0" dirty="0">
                <a:solidFill>
                  <a:srgbClr val="323130"/>
                </a:solidFill>
                <a:effectLst/>
                <a:latin typeface="+mj-lt"/>
              </a:rPr>
              <a:t>:\1b-3 -</a:t>
            </a:r>
            <a:r>
              <a:rPr lang="en-AU" sz="1200" b="1" i="0" dirty="0" err="1">
                <a:solidFill>
                  <a:srgbClr val="323130"/>
                </a:solidFill>
                <a:effectLst/>
                <a:latin typeface="+mj-lt"/>
              </a:rPr>
              <a:t>p"yyyy</a:t>
            </a:r>
            <a:r>
              <a:rPr lang="en-AU" sz="1200" b="1" i="0" dirty="0">
                <a:solidFill>
                  <a:srgbClr val="323130"/>
                </a:solidFill>
                <a:effectLst/>
                <a:latin typeface="+mj-lt"/>
              </a:rPr>
              <a:t>" x "T:\20220803- Spark-UD-Tranche1B-3-(Test Initial)-Release\DMF-nv02001adds03v_016$-Part2-zipfiles\DMF-nv02001adds03v_016$-Part2.7z.001"</a:t>
            </a:r>
          </a:p>
          <a:p>
            <a:r>
              <a:rPr lang="en-AU" sz="1200" b="1" i="0" dirty="0">
                <a:solidFill>
                  <a:srgbClr val="323130"/>
                </a:solidFill>
                <a:effectLst/>
                <a:latin typeface="+mj-lt"/>
              </a:rPr>
              <a:t>start 7z -</a:t>
            </a:r>
            <a:r>
              <a:rPr lang="en-AU" sz="1200" b="1" i="0" dirty="0" err="1">
                <a:solidFill>
                  <a:srgbClr val="323130"/>
                </a:solidFill>
                <a:effectLst/>
                <a:latin typeface="+mj-lt"/>
              </a:rPr>
              <a:t>bt</a:t>
            </a:r>
            <a:r>
              <a:rPr lang="en-AU" sz="1200" b="1" i="0" dirty="0">
                <a:solidFill>
                  <a:srgbClr val="323130"/>
                </a:solidFill>
                <a:effectLst/>
                <a:latin typeface="+mj-lt"/>
              </a:rPr>
              <a:t> -</a:t>
            </a:r>
            <a:r>
              <a:rPr lang="en-AU" sz="1200" b="1" i="0" dirty="0" err="1">
                <a:solidFill>
                  <a:srgbClr val="323130"/>
                </a:solidFill>
                <a:effectLst/>
                <a:latin typeface="+mj-lt"/>
              </a:rPr>
              <a:t>oS</a:t>
            </a:r>
            <a:r>
              <a:rPr lang="en-AU" sz="1200" b="1" i="0" dirty="0">
                <a:solidFill>
                  <a:srgbClr val="323130"/>
                </a:solidFill>
                <a:effectLst/>
                <a:latin typeface="+mj-lt"/>
              </a:rPr>
              <a:t>:\1b-3 -</a:t>
            </a:r>
            <a:r>
              <a:rPr lang="en-AU" sz="1200" b="1" i="0" dirty="0" err="1">
                <a:solidFill>
                  <a:srgbClr val="323130"/>
                </a:solidFill>
                <a:effectLst/>
                <a:latin typeface="+mj-lt"/>
              </a:rPr>
              <a:t>p"yyyy</a:t>
            </a:r>
            <a:r>
              <a:rPr lang="en-AU" sz="1200" b="1" i="0" dirty="0">
                <a:solidFill>
                  <a:srgbClr val="323130"/>
                </a:solidFill>
                <a:effectLst/>
                <a:latin typeface="+mj-lt"/>
              </a:rPr>
              <a:t>" x "T:\20220803- Spark-UD-Tranche1B-3-(Test Initial)-Release\DMF-nv02001adds03v_016$-Part3-zipfiles\DMF-nv02001adds03v_016$-Part3.7z.001"</a:t>
            </a:r>
          </a:p>
          <a:p>
            <a:r>
              <a:rPr lang="en-AU" sz="1200" b="1" i="0" dirty="0">
                <a:solidFill>
                  <a:srgbClr val="323130"/>
                </a:solidFill>
                <a:effectLst/>
                <a:latin typeface="+mj-lt"/>
              </a:rPr>
              <a:t>start 7z -</a:t>
            </a:r>
            <a:r>
              <a:rPr lang="en-AU" sz="1200" b="1" i="0" dirty="0" err="1">
                <a:solidFill>
                  <a:srgbClr val="323130"/>
                </a:solidFill>
                <a:effectLst/>
                <a:latin typeface="+mj-lt"/>
              </a:rPr>
              <a:t>bt</a:t>
            </a:r>
            <a:r>
              <a:rPr lang="en-AU" sz="1200" b="1" i="0" dirty="0">
                <a:solidFill>
                  <a:srgbClr val="323130"/>
                </a:solidFill>
                <a:effectLst/>
                <a:latin typeface="+mj-lt"/>
              </a:rPr>
              <a:t> -</a:t>
            </a:r>
            <a:r>
              <a:rPr lang="en-AU" sz="1200" b="1" i="0" dirty="0" err="1">
                <a:solidFill>
                  <a:srgbClr val="323130"/>
                </a:solidFill>
                <a:effectLst/>
                <a:latin typeface="+mj-lt"/>
              </a:rPr>
              <a:t>oS</a:t>
            </a:r>
            <a:r>
              <a:rPr lang="en-AU" sz="1200" b="1" i="0" dirty="0">
                <a:solidFill>
                  <a:srgbClr val="323130"/>
                </a:solidFill>
                <a:effectLst/>
                <a:latin typeface="+mj-lt"/>
              </a:rPr>
              <a:t>:\1b-3 -</a:t>
            </a:r>
            <a:r>
              <a:rPr lang="en-AU" sz="1200" b="1" i="0" dirty="0" err="1">
                <a:solidFill>
                  <a:srgbClr val="323130"/>
                </a:solidFill>
                <a:effectLst/>
                <a:latin typeface="+mj-lt"/>
              </a:rPr>
              <a:t>p"yyyy</a:t>
            </a:r>
            <a:r>
              <a:rPr lang="en-AU" sz="1200" b="1" i="0" dirty="0">
                <a:solidFill>
                  <a:srgbClr val="323130"/>
                </a:solidFill>
                <a:effectLst/>
                <a:latin typeface="+mj-lt"/>
              </a:rPr>
              <a:t>" x "T:\20220803- Spark-UD-Tranche1B-3-(Test Initial)-Release\DMF-nv02001adds03v_016$-Part4-zipfiles\DMF-nv02001adds03v_016$-Part4.7z.001"</a:t>
            </a:r>
          </a:p>
          <a:p>
            <a:r>
              <a:rPr lang="en-AU" sz="1200" b="1" i="0" dirty="0">
                <a:solidFill>
                  <a:srgbClr val="323130"/>
                </a:solidFill>
                <a:effectLst/>
                <a:latin typeface="+mj-lt"/>
              </a:rPr>
              <a:t>start 7z -</a:t>
            </a:r>
            <a:r>
              <a:rPr lang="en-AU" sz="1200" b="1" i="0" dirty="0" err="1">
                <a:solidFill>
                  <a:srgbClr val="323130"/>
                </a:solidFill>
                <a:effectLst/>
                <a:latin typeface="+mj-lt"/>
              </a:rPr>
              <a:t>bt</a:t>
            </a:r>
            <a:r>
              <a:rPr lang="en-AU" sz="1200" b="1" i="0" dirty="0">
                <a:solidFill>
                  <a:srgbClr val="323130"/>
                </a:solidFill>
                <a:effectLst/>
                <a:latin typeface="+mj-lt"/>
              </a:rPr>
              <a:t> -</a:t>
            </a:r>
            <a:r>
              <a:rPr lang="en-AU" sz="1200" b="1" i="0" dirty="0" err="1">
                <a:solidFill>
                  <a:srgbClr val="323130"/>
                </a:solidFill>
                <a:effectLst/>
                <a:latin typeface="+mj-lt"/>
              </a:rPr>
              <a:t>oS</a:t>
            </a:r>
            <a:r>
              <a:rPr lang="en-AU" sz="1200" b="1" i="0" dirty="0">
                <a:solidFill>
                  <a:srgbClr val="323130"/>
                </a:solidFill>
                <a:effectLst/>
                <a:latin typeface="+mj-lt"/>
              </a:rPr>
              <a:t>:\1b-3 -</a:t>
            </a:r>
            <a:r>
              <a:rPr lang="en-AU" sz="1200" b="1" i="0" dirty="0" err="1">
                <a:solidFill>
                  <a:srgbClr val="323130"/>
                </a:solidFill>
                <a:effectLst/>
                <a:latin typeface="+mj-lt"/>
              </a:rPr>
              <a:t>p"yyyy</a:t>
            </a:r>
            <a:r>
              <a:rPr lang="en-AU" sz="1200" b="1" i="0" dirty="0">
                <a:solidFill>
                  <a:srgbClr val="323130"/>
                </a:solidFill>
                <a:effectLst/>
                <a:latin typeface="+mj-lt"/>
              </a:rPr>
              <a:t>" x "T:\20220803- Spark-UD-Tranche1B-3-(Test Initial)-Release\DMF-nv02001adds03v_016$-Part5-zipfiles\DMF-nv02001adds03v_016$-Part5.7z.001"</a:t>
            </a:r>
          </a:p>
          <a:p>
            <a:r>
              <a:rPr lang="en-AU" sz="1200" b="1" i="0" dirty="0">
                <a:solidFill>
                  <a:srgbClr val="323130"/>
                </a:solidFill>
                <a:effectLst/>
                <a:latin typeface="+mj-lt"/>
              </a:rPr>
              <a:t>start 7z -</a:t>
            </a:r>
            <a:r>
              <a:rPr lang="en-AU" sz="1200" b="1" i="0" dirty="0" err="1">
                <a:solidFill>
                  <a:srgbClr val="323130"/>
                </a:solidFill>
                <a:effectLst/>
                <a:latin typeface="+mj-lt"/>
              </a:rPr>
              <a:t>bt</a:t>
            </a:r>
            <a:r>
              <a:rPr lang="en-AU" sz="1200" b="1" i="0" dirty="0">
                <a:solidFill>
                  <a:srgbClr val="323130"/>
                </a:solidFill>
                <a:effectLst/>
                <a:latin typeface="+mj-lt"/>
              </a:rPr>
              <a:t> -</a:t>
            </a:r>
            <a:r>
              <a:rPr lang="en-AU" sz="1200" b="1" i="0" dirty="0" err="1">
                <a:solidFill>
                  <a:srgbClr val="323130"/>
                </a:solidFill>
                <a:effectLst/>
                <a:latin typeface="+mj-lt"/>
              </a:rPr>
              <a:t>oS</a:t>
            </a:r>
            <a:r>
              <a:rPr lang="en-AU" sz="1200" b="1" i="0" dirty="0">
                <a:solidFill>
                  <a:srgbClr val="323130"/>
                </a:solidFill>
                <a:effectLst/>
                <a:latin typeface="+mj-lt"/>
              </a:rPr>
              <a:t>:\1b-3 -</a:t>
            </a:r>
            <a:r>
              <a:rPr lang="en-AU" sz="1200" b="1" i="0" dirty="0" err="1">
                <a:solidFill>
                  <a:srgbClr val="323130"/>
                </a:solidFill>
                <a:effectLst/>
                <a:latin typeface="+mj-lt"/>
              </a:rPr>
              <a:t>p"yyyy</a:t>
            </a:r>
            <a:r>
              <a:rPr lang="en-AU" sz="1200" b="1" i="0" dirty="0">
                <a:solidFill>
                  <a:srgbClr val="323130"/>
                </a:solidFill>
                <a:effectLst/>
                <a:latin typeface="+mj-lt"/>
              </a:rPr>
              <a:t>" x "T:\20220803- Spark-UD-Tranche1B-3-(Test Initial)-Release\DMF-nv02001adds03v_016$-Part6-zipfiles\DMF-nv02001adds03v_016$-Part6.7z.001"</a:t>
            </a:r>
          </a:p>
          <a:p>
            <a:endParaRPr lang="en-AU" sz="1200" b="1" i="0" dirty="0">
              <a:solidFill>
                <a:srgbClr val="323130"/>
              </a:solidFill>
              <a:effectLst/>
              <a:latin typeface="+mj-lt"/>
            </a:endParaRPr>
          </a:p>
          <a:p>
            <a:r>
              <a:rPr lang="en-AU" sz="1200" b="1" i="0" dirty="0">
                <a:solidFill>
                  <a:srgbClr val="FF0000"/>
                </a:solidFill>
                <a:effectLst/>
                <a:latin typeface="+mj-lt"/>
              </a:rPr>
              <a:t># Re-assemble multipart, multipart zip</a:t>
            </a:r>
          </a:p>
          <a:p>
            <a:r>
              <a:rPr lang="en-AU" sz="1200" b="1" i="0" dirty="0">
                <a:solidFill>
                  <a:srgbClr val="323130"/>
                </a:solidFill>
                <a:effectLst/>
                <a:latin typeface="+mj-lt"/>
              </a:rPr>
              <a:t>start robocopy /e /mt /z "S:\1b-3\Part1"  T:\nv02001adds03v_016</a:t>
            </a:r>
          </a:p>
          <a:p>
            <a:r>
              <a:rPr lang="en-AU" sz="1200" b="1" i="0" dirty="0">
                <a:solidFill>
                  <a:srgbClr val="323130"/>
                </a:solidFill>
                <a:effectLst/>
                <a:latin typeface="+mj-lt"/>
              </a:rPr>
              <a:t>start robocopy /e /mt /z "S:\1b-3\Part2"  T:\nv02001adds03v_016</a:t>
            </a:r>
          </a:p>
          <a:p>
            <a:r>
              <a:rPr lang="en-AU" sz="1200" b="1" i="0" dirty="0">
                <a:solidFill>
                  <a:srgbClr val="323130"/>
                </a:solidFill>
                <a:effectLst/>
                <a:latin typeface="+mj-lt"/>
              </a:rPr>
              <a:t>start robocopy /e /mt /z "S:\1b-3\Part3"  T:\nv02001adds03v_016</a:t>
            </a:r>
          </a:p>
          <a:p>
            <a:r>
              <a:rPr lang="en-AU" sz="1200" b="1" i="0" dirty="0">
                <a:solidFill>
                  <a:srgbClr val="323130"/>
                </a:solidFill>
                <a:effectLst/>
                <a:latin typeface="+mj-lt"/>
              </a:rPr>
              <a:t>start robocopy /e /mt /z "S:\1b-3\Part4"  T:\nv02001adds03v_016</a:t>
            </a:r>
          </a:p>
          <a:p>
            <a:r>
              <a:rPr lang="en-AU" sz="1200" b="1" i="0" dirty="0">
                <a:solidFill>
                  <a:srgbClr val="323130"/>
                </a:solidFill>
                <a:effectLst/>
                <a:latin typeface="+mj-lt"/>
              </a:rPr>
              <a:t>start robocopy /e /mt /z "S:\1b-3\Part5"  T:\nv02001adds03v_016</a:t>
            </a:r>
          </a:p>
          <a:p>
            <a:r>
              <a:rPr lang="en-AU" sz="1200" b="1" i="0" dirty="0">
                <a:solidFill>
                  <a:srgbClr val="323130"/>
                </a:solidFill>
                <a:effectLst/>
                <a:latin typeface="+mj-lt"/>
              </a:rPr>
              <a:t>start robocopy /e /mt /z "S:\1b-3\Part6"  T:\nv02001adds03v_016</a:t>
            </a:r>
          </a:p>
        </p:txBody>
      </p:sp>
    </p:spTree>
    <p:extLst>
      <p:ext uri="{BB962C8B-B14F-4D97-AF65-F5344CB8AC3E}">
        <p14:creationId xmlns:p14="http://schemas.microsoft.com/office/powerpoint/2010/main" val="41794068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E4434581-9074-29BB-ED1E-3F076B30F885}"/>
              </a:ext>
            </a:extLst>
          </p:cNvPr>
          <p:cNvSpPr>
            <a:spLocks noGrp="1"/>
          </p:cNvSpPr>
          <p:nvPr>
            <p:ph type="body" sz="quarter" idx="11"/>
          </p:nvPr>
        </p:nvSpPr>
        <p:spPr>
          <a:xfrm>
            <a:off x="467295" y="519629"/>
            <a:ext cx="8856133" cy="430887"/>
          </a:xfrm>
        </p:spPr>
        <p:txBody>
          <a:bodyPr/>
          <a:lstStyle/>
          <a:p>
            <a:r>
              <a:rPr lang="en-AU" dirty="0"/>
              <a:t>Scripts</a:t>
            </a:r>
          </a:p>
        </p:txBody>
      </p:sp>
      <p:sp>
        <p:nvSpPr>
          <p:cNvPr id="8" name="TextBox 7">
            <a:extLst>
              <a:ext uri="{FF2B5EF4-FFF2-40B4-BE49-F238E27FC236}">
                <a16:creationId xmlns:a16="http://schemas.microsoft.com/office/drawing/2014/main" id="{82EB2FFF-3543-7B42-C7A0-FA2DC3073486}"/>
              </a:ext>
            </a:extLst>
          </p:cNvPr>
          <p:cNvSpPr txBox="1"/>
          <p:nvPr/>
        </p:nvSpPr>
        <p:spPr>
          <a:xfrm>
            <a:off x="5411755" y="6167742"/>
            <a:ext cx="6522098" cy="307777"/>
          </a:xfrm>
          <a:prstGeom prst="rect">
            <a:avLst/>
          </a:prstGeom>
          <a:noFill/>
        </p:spPr>
        <p:txBody>
          <a:bodyPr wrap="square">
            <a:spAutoFit/>
          </a:bodyPr>
          <a:lstStyle/>
          <a:p>
            <a:r>
              <a:rPr lang="en-AU" sz="1400" dirty="0"/>
              <a:t>*Content needs to be downloaded to local disk and then extract before this job is run</a:t>
            </a:r>
          </a:p>
        </p:txBody>
      </p:sp>
      <p:sp>
        <p:nvSpPr>
          <p:cNvPr id="10" name="TextBox 9">
            <a:extLst>
              <a:ext uri="{FF2B5EF4-FFF2-40B4-BE49-F238E27FC236}">
                <a16:creationId xmlns:a16="http://schemas.microsoft.com/office/drawing/2014/main" id="{B4230E44-79D6-8133-8E30-2D08D10A17E5}"/>
              </a:ext>
            </a:extLst>
          </p:cNvPr>
          <p:cNvSpPr txBox="1"/>
          <p:nvPr/>
        </p:nvSpPr>
        <p:spPr>
          <a:xfrm>
            <a:off x="383074" y="1167085"/>
            <a:ext cx="10900622" cy="4508927"/>
          </a:xfrm>
          <a:prstGeom prst="rect">
            <a:avLst/>
          </a:prstGeom>
          <a:noFill/>
        </p:spPr>
        <p:txBody>
          <a:bodyPr wrap="square">
            <a:spAutoFit/>
          </a:bodyPr>
          <a:lstStyle/>
          <a:p>
            <a:endParaRPr lang="en-AU" sz="1400" b="1" i="0" dirty="0">
              <a:solidFill>
                <a:srgbClr val="323130"/>
              </a:solidFill>
              <a:effectLst/>
              <a:latin typeface="+mj-lt"/>
            </a:endParaRPr>
          </a:p>
          <a:p>
            <a:r>
              <a:rPr lang="en-AU" sz="1400" b="1" i="0" dirty="0">
                <a:solidFill>
                  <a:srgbClr val="FF0000"/>
                </a:solidFill>
                <a:effectLst/>
                <a:latin typeface="+mj-lt"/>
              </a:rPr>
              <a:t>#Extract Batch 10 files (multiple folder underneath)</a:t>
            </a:r>
          </a:p>
          <a:p>
            <a:r>
              <a:rPr lang="en-AU" sz="1400" b="1" i="0" dirty="0">
                <a:solidFill>
                  <a:srgbClr val="323130"/>
                </a:solidFill>
                <a:effectLst/>
                <a:latin typeface="+mj-lt"/>
              </a:rPr>
              <a:t>start 7z -</a:t>
            </a:r>
            <a:r>
              <a:rPr lang="en-AU" sz="1400" b="1" i="0" dirty="0" err="1">
                <a:solidFill>
                  <a:srgbClr val="323130"/>
                </a:solidFill>
                <a:effectLst/>
                <a:latin typeface="+mj-lt"/>
              </a:rPr>
              <a:t>bt</a:t>
            </a:r>
            <a:r>
              <a:rPr lang="en-AU" sz="1400" b="1" i="0" dirty="0">
                <a:solidFill>
                  <a:srgbClr val="323130"/>
                </a:solidFill>
                <a:effectLst/>
                <a:latin typeface="+mj-lt"/>
              </a:rPr>
              <a:t> -</a:t>
            </a:r>
            <a:r>
              <a:rPr lang="en-AU" sz="1400" b="1" i="0" dirty="0" err="1">
                <a:solidFill>
                  <a:srgbClr val="323130"/>
                </a:solidFill>
                <a:effectLst/>
                <a:latin typeface="+mj-lt"/>
              </a:rPr>
              <a:t>oT</a:t>
            </a:r>
            <a:r>
              <a:rPr lang="en-AU" sz="1400" b="1" i="0" dirty="0">
                <a:solidFill>
                  <a:srgbClr val="323130"/>
                </a:solidFill>
                <a:effectLst/>
                <a:latin typeface="+mj-lt"/>
              </a:rPr>
              <a:t>:\batch10 -</a:t>
            </a:r>
            <a:r>
              <a:rPr lang="en-AU" sz="1400" b="1" i="0" dirty="0" err="1">
                <a:solidFill>
                  <a:srgbClr val="323130"/>
                </a:solidFill>
                <a:effectLst/>
                <a:latin typeface="+mj-lt"/>
              </a:rPr>
              <a:t>p"yyyy</a:t>
            </a:r>
            <a:r>
              <a:rPr lang="en-AU" sz="1400" b="1" i="0" dirty="0">
                <a:solidFill>
                  <a:srgbClr val="323130"/>
                </a:solidFill>
                <a:effectLst/>
                <a:latin typeface="+mj-lt"/>
              </a:rPr>
              <a:t>" x "S:\20220803-Spark-UD-Tranche-1B-3(Test-Initial)-Release\DMF_dmf_batch10$-zipfiles\dmf_batch10$.7z.001"</a:t>
            </a:r>
          </a:p>
          <a:p>
            <a:endParaRPr lang="en-AU" sz="1400" b="1" i="0" dirty="0">
              <a:solidFill>
                <a:srgbClr val="323130"/>
              </a:solidFill>
              <a:effectLst/>
              <a:latin typeface="+mj-lt"/>
            </a:endParaRPr>
          </a:p>
          <a:p>
            <a:r>
              <a:rPr lang="en-AU" sz="1400" b="1" i="0" dirty="0">
                <a:solidFill>
                  <a:srgbClr val="FF0000"/>
                </a:solidFill>
                <a:effectLst/>
                <a:latin typeface="+mj-lt"/>
              </a:rPr>
              <a:t># Extract normal files</a:t>
            </a:r>
          </a:p>
          <a:p>
            <a:r>
              <a:rPr lang="en-AU" sz="1400" b="1" i="0" dirty="0">
                <a:solidFill>
                  <a:srgbClr val="323130"/>
                </a:solidFill>
                <a:effectLst/>
                <a:latin typeface="+mj-lt"/>
              </a:rPr>
              <a:t>start 7z -</a:t>
            </a:r>
            <a:r>
              <a:rPr lang="en-AU" sz="1400" b="1" i="0" dirty="0" err="1">
                <a:solidFill>
                  <a:srgbClr val="323130"/>
                </a:solidFill>
                <a:effectLst/>
                <a:latin typeface="+mj-lt"/>
              </a:rPr>
              <a:t>bt</a:t>
            </a:r>
            <a:r>
              <a:rPr lang="en-AU" sz="1400" b="1" i="0" dirty="0">
                <a:solidFill>
                  <a:srgbClr val="323130"/>
                </a:solidFill>
                <a:effectLst/>
                <a:latin typeface="+mj-lt"/>
              </a:rPr>
              <a:t> -</a:t>
            </a:r>
            <a:r>
              <a:rPr lang="en-AU" sz="1400" b="1" i="0" dirty="0" err="1">
                <a:solidFill>
                  <a:srgbClr val="323130"/>
                </a:solidFill>
                <a:effectLst/>
                <a:latin typeface="+mj-lt"/>
              </a:rPr>
              <a:t>oT</a:t>
            </a:r>
            <a:r>
              <a:rPr lang="en-AU" sz="1400" b="1" i="0" dirty="0">
                <a:solidFill>
                  <a:srgbClr val="323130"/>
                </a:solidFill>
                <a:effectLst/>
                <a:latin typeface="+mj-lt"/>
              </a:rPr>
              <a:t>:\nv02001atds04v_010 -</a:t>
            </a:r>
            <a:r>
              <a:rPr lang="en-AU" sz="1400" b="1" i="0" dirty="0" err="1">
                <a:solidFill>
                  <a:srgbClr val="323130"/>
                </a:solidFill>
                <a:effectLst/>
                <a:latin typeface="+mj-lt"/>
              </a:rPr>
              <a:t>p"yyyy</a:t>
            </a:r>
            <a:r>
              <a:rPr lang="en-AU" sz="1400" b="1" i="0" dirty="0">
                <a:solidFill>
                  <a:srgbClr val="323130"/>
                </a:solidFill>
                <a:effectLst/>
                <a:latin typeface="+mj-lt"/>
              </a:rPr>
              <a:t>" x "S:\20220803-Spark-UD-Tranche-1B-3(Test-Initial)-Release\DMF-dmf_nv02001atds04v_010$-zipfiles\dmf_nv02001atds04v_010$.7z.001"</a:t>
            </a:r>
          </a:p>
          <a:p>
            <a:r>
              <a:rPr lang="en-AU" sz="1400" b="1" i="0" dirty="0">
                <a:solidFill>
                  <a:srgbClr val="323130"/>
                </a:solidFill>
                <a:effectLst/>
                <a:latin typeface="+mj-lt"/>
              </a:rPr>
              <a:t>start 7z -</a:t>
            </a:r>
            <a:r>
              <a:rPr lang="en-AU" sz="1400" b="1" i="0" dirty="0" err="1">
                <a:solidFill>
                  <a:srgbClr val="323130"/>
                </a:solidFill>
                <a:effectLst/>
                <a:latin typeface="+mj-lt"/>
              </a:rPr>
              <a:t>bt</a:t>
            </a:r>
            <a:r>
              <a:rPr lang="en-AU" sz="1400" b="1" i="0" dirty="0">
                <a:solidFill>
                  <a:srgbClr val="323130"/>
                </a:solidFill>
                <a:effectLst/>
                <a:latin typeface="+mj-lt"/>
              </a:rPr>
              <a:t> -</a:t>
            </a:r>
            <a:r>
              <a:rPr lang="en-AU" sz="1400" b="1" i="0" dirty="0" err="1">
                <a:solidFill>
                  <a:srgbClr val="323130"/>
                </a:solidFill>
                <a:effectLst/>
                <a:latin typeface="+mj-lt"/>
              </a:rPr>
              <a:t>oT</a:t>
            </a:r>
            <a:r>
              <a:rPr lang="en-AU" sz="1400" b="1" i="0" dirty="0">
                <a:solidFill>
                  <a:srgbClr val="323130"/>
                </a:solidFill>
                <a:effectLst/>
                <a:latin typeface="+mj-lt"/>
              </a:rPr>
              <a:t>:\nv02001atds04v_014 -</a:t>
            </a:r>
            <a:r>
              <a:rPr lang="en-AU" sz="1400" b="1" i="0" dirty="0" err="1">
                <a:solidFill>
                  <a:srgbClr val="323130"/>
                </a:solidFill>
                <a:effectLst/>
                <a:latin typeface="+mj-lt"/>
              </a:rPr>
              <a:t>p"yyyy</a:t>
            </a:r>
            <a:r>
              <a:rPr lang="en-AU" sz="1400" b="1" i="0" dirty="0">
                <a:solidFill>
                  <a:srgbClr val="323130"/>
                </a:solidFill>
                <a:effectLst/>
                <a:latin typeface="+mj-lt"/>
              </a:rPr>
              <a:t>" x "S:\20220803-Spark-UD-Tranche-1B-3(Test-Initial)-Release\DMF-nv02001atds04v_014$zipfiles\nv02001atds04v_014$.7z.001"</a:t>
            </a:r>
          </a:p>
          <a:p>
            <a:endParaRPr lang="en-AU" sz="1400" b="1" i="0" dirty="0">
              <a:solidFill>
                <a:srgbClr val="323130"/>
              </a:solidFill>
              <a:effectLst/>
              <a:latin typeface="+mj-lt"/>
            </a:endParaRPr>
          </a:p>
          <a:p>
            <a:r>
              <a:rPr lang="en-AU" sz="1400" b="1" i="0" dirty="0">
                <a:solidFill>
                  <a:srgbClr val="FF0000"/>
                </a:solidFill>
                <a:effectLst/>
                <a:latin typeface="+mj-lt"/>
              </a:rPr>
              <a:t># Extract reports</a:t>
            </a:r>
          </a:p>
          <a:p>
            <a:r>
              <a:rPr lang="en-AU" sz="1400" b="1" i="0" dirty="0">
                <a:solidFill>
                  <a:srgbClr val="323130"/>
                </a:solidFill>
                <a:effectLst/>
                <a:latin typeface="+mj-lt"/>
              </a:rPr>
              <a:t>start 7z -</a:t>
            </a:r>
            <a:r>
              <a:rPr lang="en-AU" sz="1400" b="1" i="0" dirty="0" err="1">
                <a:solidFill>
                  <a:srgbClr val="323130"/>
                </a:solidFill>
                <a:effectLst/>
                <a:latin typeface="+mj-lt"/>
              </a:rPr>
              <a:t>bt</a:t>
            </a:r>
            <a:r>
              <a:rPr lang="en-AU" sz="1400" b="1" i="0" dirty="0">
                <a:solidFill>
                  <a:srgbClr val="323130"/>
                </a:solidFill>
                <a:effectLst/>
                <a:latin typeface="+mj-lt"/>
              </a:rPr>
              <a:t> -</a:t>
            </a:r>
            <a:r>
              <a:rPr lang="en-AU" sz="1400" b="1" i="0" dirty="0" err="1">
                <a:solidFill>
                  <a:srgbClr val="323130"/>
                </a:solidFill>
                <a:effectLst/>
                <a:latin typeface="+mj-lt"/>
              </a:rPr>
              <a:t>oT</a:t>
            </a:r>
            <a:r>
              <a:rPr lang="en-AU" sz="1400" b="1" i="0" dirty="0">
                <a:solidFill>
                  <a:srgbClr val="323130"/>
                </a:solidFill>
                <a:effectLst/>
                <a:latin typeface="+mj-lt"/>
              </a:rPr>
              <a:t>:\reports -</a:t>
            </a:r>
            <a:r>
              <a:rPr lang="en-AU" sz="1400" b="1" i="0" dirty="0" err="1">
                <a:solidFill>
                  <a:srgbClr val="323130"/>
                </a:solidFill>
                <a:effectLst/>
                <a:latin typeface="+mj-lt"/>
              </a:rPr>
              <a:t>p"yyyy</a:t>
            </a:r>
            <a:r>
              <a:rPr lang="en-AU" sz="1400" b="1" i="0" dirty="0">
                <a:solidFill>
                  <a:srgbClr val="323130"/>
                </a:solidFill>
                <a:effectLst/>
                <a:latin typeface="+mj-lt"/>
              </a:rPr>
              <a:t>" x "S:\20220803-Spark-UD-Tranche-1B-3(Test-Initial)-Release\DMF-Report-zipfile\DMF-Inventory Listing.7z.001"</a:t>
            </a:r>
          </a:p>
          <a:p>
            <a:r>
              <a:rPr lang="en-AU" sz="1400" b="1" i="0" dirty="0">
                <a:solidFill>
                  <a:srgbClr val="323130"/>
                </a:solidFill>
                <a:effectLst/>
                <a:latin typeface="+mj-lt"/>
              </a:rPr>
              <a:t>start 7z -</a:t>
            </a:r>
            <a:r>
              <a:rPr lang="en-AU" sz="1400" b="1" i="0" dirty="0" err="1">
                <a:solidFill>
                  <a:srgbClr val="323130"/>
                </a:solidFill>
                <a:effectLst/>
                <a:latin typeface="+mj-lt"/>
              </a:rPr>
              <a:t>bt</a:t>
            </a:r>
            <a:r>
              <a:rPr lang="en-AU" sz="1400" b="1" i="0" dirty="0">
                <a:solidFill>
                  <a:srgbClr val="323130"/>
                </a:solidFill>
                <a:effectLst/>
                <a:latin typeface="+mj-lt"/>
              </a:rPr>
              <a:t> -</a:t>
            </a:r>
            <a:r>
              <a:rPr lang="en-AU" sz="1400" b="1" i="0" dirty="0" err="1">
                <a:solidFill>
                  <a:srgbClr val="323130"/>
                </a:solidFill>
                <a:effectLst/>
                <a:latin typeface="+mj-lt"/>
              </a:rPr>
              <a:t>oT</a:t>
            </a:r>
            <a:r>
              <a:rPr lang="en-AU" sz="1400" b="1" i="0" dirty="0">
                <a:solidFill>
                  <a:srgbClr val="323130"/>
                </a:solidFill>
                <a:effectLst/>
                <a:latin typeface="+mj-lt"/>
              </a:rPr>
              <a:t>:\reports -</a:t>
            </a:r>
            <a:r>
              <a:rPr lang="en-AU" sz="1400" b="1" i="0" dirty="0" err="1">
                <a:solidFill>
                  <a:srgbClr val="323130"/>
                </a:solidFill>
                <a:effectLst/>
                <a:latin typeface="+mj-lt"/>
              </a:rPr>
              <a:t>p"yyyy</a:t>
            </a:r>
            <a:r>
              <a:rPr lang="en-AU" sz="1400" b="1" i="0" dirty="0">
                <a:solidFill>
                  <a:srgbClr val="323130"/>
                </a:solidFill>
                <a:effectLst/>
                <a:latin typeface="+mj-lt"/>
              </a:rPr>
              <a:t>" x "S:\20220803-Spark-UD-Tranche-1B-3(Test-Initial)-Release\CBA UD Reports-</a:t>
            </a:r>
            <a:r>
              <a:rPr lang="en-AU" sz="1400" b="1" i="0" dirty="0" err="1">
                <a:solidFill>
                  <a:srgbClr val="323130"/>
                </a:solidFill>
                <a:effectLst/>
                <a:latin typeface="+mj-lt"/>
              </a:rPr>
              <a:t>zipfile</a:t>
            </a:r>
            <a:r>
              <a:rPr lang="en-AU" sz="1400" b="1" i="0" dirty="0">
                <a:solidFill>
                  <a:srgbClr val="323130"/>
                </a:solidFill>
                <a:effectLst/>
                <a:latin typeface="+mj-lt"/>
              </a:rPr>
              <a:t>\CBA UD Reports.7z.001"</a:t>
            </a:r>
          </a:p>
          <a:p>
            <a:endParaRPr lang="en-AU" sz="1400" b="1" i="0" dirty="0">
              <a:solidFill>
                <a:srgbClr val="323130"/>
              </a:solidFill>
              <a:effectLst/>
              <a:latin typeface="+mj-lt"/>
            </a:endParaRPr>
          </a:p>
          <a:p>
            <a:r>
              <a:rPr lang="en-AU" sz="1400" b="1" i="0" dirty="0">
                <a:solidFill>
                  <a:srgbClr val="FF0000"/>
                </a:solidFill>
                <a:effectLst/>
                <a:latin typeface="+mj-lt"/>
              </a:rPr>
              <a:t># Incremental</a:t>
            </a:r>
          </a:p>
          <a:p>
            <a:r>
              <a:rPr lang="en-AU" sz="1400" b="1" i="0" dirty="0">
                <a:solidFill>
                  <a:srgbClr val="323130"/>
                </a:solidFill>
                <a:effectLst/>
                <a:latin typeface="+mj-lt"/>
              </a:rPr>
              <a:t>start 7z -</a:t>
            </a:r>
            <a:r>
              <a:rPr lang="en-AU" sz="1400" b="1" i="0" dirty="0" err="1">
                <a:solidFill>
                  <a:srgbClr val="323130"/>
                </a:solidFill>
                <a:effectLst/>
                <a:latin typeface="+mj-lt"/>
              </a:rPr>
              <a:t>bt</a:t>
            </a:r>
            <a:r>
              <a:rPr lang="en-AU" sz="1400" b="1" i="0" dirty="0">
                <a:solidFill>
                  <a:srgbClr val="323130"/>
                </a:solidFill>
                <a:effectLst/>
                <a:latin typeface="+mj-lt"/>
              </a:rPr>
              <a:t> -</a:t>
            </a:r>
            <a:r>
              <a:rPr lang="en-AU" sz="1400" b="1" i="0" dirty="0" err="1">
                <a:solidFill>
                  <a:srgbClr val="323130"/>
                </a:solidFill>
                <a:effectLst/>
                <a:latin typeface="+mj-lt"/>
              </a:rPr>
              <a:t>oS</a:t>
            </a:r>
            <a:r>
              <a:rPr lang="en-AU" sz="1400" b="1" i="0" dirty="0">
                <a:solidFill>
                  <a:srgbClr val="323130"/>
                </a:solidFill>
                <a:effectLst/>
                <a:latin typeface="+mj-lt"/>
              </a:rPr>
              <a:t>:\delta\1b-4 -</a:t>
            </a:r>
            <a:r>
              <a:rPr lang="en-AU" sz="1400" b="1" i="0" dirty="0" err="1">
                <a:solidFill>
                  <a:srgbClr val="323130"/>
                </a:solidFill>
                <a:effectLst/>
                <a:latin typeface="+mj-lt"/>
              </a:rPr>
              <a:t>p"zzzz</a:t>
            </a:r>
            <a:r>
              <a:rPr lang="en-AU" sz="1400" b="1" i="0" dirty="0">
                <a:solidFill>
                  <a:srgbClr val="323130"/>
                </a:solidFill>
                <a:effectLst/>
                <a:latin typeface="+mj-lt"/>
              </a:rPr>
              <a:t>" x "S:\1b-4\CBA UD Reports-</a:t>
            </a:r>
            <a:r>
              <a:rPr lang="en-AU" sz="1400" b="1" i="0" dirty="0" err="1">
                <a:solidFill>
                  <a:srgbClr val="323130"/>
                </a:solidFill>
                <a:effectLst/>
                <a:latin typeface="+mj-lt"/>
              </a:rPr>
              <a:t>zipfiles</a:t>
            </a:r>
            <a:r>
              <a:rPr lang="en-AU" sz="1400" b="1" i="0" dirty="0">
                <a:solidFill>
                  <a:srgbClr val="323130"/>
                </a:solidFill>
                <a:effectLst/>
                <a:latin typeface="+mj-lt"/>
              </a:rPr>
              <a:t>\CBA UD Reports.7z.001"</a:t>
            </a:r>
          </a:p>
          <a:p>
            <a:r>
              <a:rPr lang="en-AU" sz="1400" b="1" i="0" dirty="0">
                <a:solidFill>
                  <a:srgbClr val="323130"/>
                </a:solidFill>
                <a:effectLst/>
                <a:latin typeface="+mj-lt"/>
              </a:rPr>
              <a:t>start 7z -</a:t>
            </a:r>
            <a:r>
              <a:rPr lang="en-AU" sz="1400" b="1" i="0" dirty="0" err="1">
                <a:solidFill>
                  <a:srgbClr val="323130"/>
                </a:solidFill>
                <a:effectLst/>
                <a:latin typeface="+mj-lt"/>
              </a:rPr>
              <a:t>bt</a:t>
            </a:r>
            <a:r>
              <a:rPr lang="en-AU" sz="1400" b="1" i="0" dirty="0">
                <a:solidFill>
                  <a:srgbClr val="323130"/>
                </a:solidFill>
                <a:effectLst/>
                <a:latin typeface="+mj-lt"/>
              </a:rPr>
              <a:t> -</a:t>
            </a:r>
            <a:r>
              <a:rPr lang="en-AU" sz="1400" b="1" i="0" dirty="0" err="1">
                <a:solidFill>
                  <a:srgbClr val="323130"/>
                </a:solidFill>
                <a:effectLst/>
                <a:latin typeface="+mj-lt"/>
              </a:rPr>
              <a:t>oS</a:t>
            </a:r>
            <a:r>
              <a:rPr lang="en-AU" sz="1400" b="1" i="0" dirty="0">
                <a:solidFill>
                  <a:srgbClr val="323130"/>
                </a:solidFill>
                <a:effectLst/>
                <a:latin typeface="+mj-lt"/>
              </a:rPr>
              <a:t>:\delta\1b-4 -</a:t>
            </a:r>
            <a:r>
              <a:rPr lang="en-AU" sz="1400" b="1" i="0" dirty="0" err="1">
                <a:solidFill>
                  <a:srgbClr val="323130"/>
                </a:solidFill>
                <a:effectLst/>
                <a:latin typeface="+mj-lt"/>
              </a:rPr>
              <a:t>p"zzzz</a:t>
            </a:r>
            <a:r>
              <a:rPr lang="en-AU" sz="1400" b="1" i="0" dirty="0">
                <a:solidFill>
                  <a:srgbClr val="323130"/>
                </a:solidFill>
                <a:effectLst/>
                <a:latin typeface="+mj-lt"/>
              </a:rPr>
              <a:t>" x "S:\1b-4\Data-zipfiles\Data.7z.001"</a:t>
            </a:r>
          </a:p>
          <a:p>
            <a:r>
              <a:rPr lang="en-AU" sz="1400" b="1" i="0" dirty="0">
                <a:solidFill>
                  <a:srgbClr val="323130"/>
                </a:solidFill>
                <a:effectLst/>
                <a:latin typeface="+mj-lt"/>
              </a:rPr>
              <a:t>start 7z -</a:t>
            </a:r>
            <a:r>
              <a:rPr lang="en-AU" sz="1400" b="1" i="0" dirty="0" err="1">
                <a:solidFill>
                  <a:srgbClr val="323130"/>
                </a:solidFill>
                <a:effectLst/>
                <a:latin typeface="+mj-lt"/>
              </a:rPr>
              <a:t>bt</a:t>
            </a:r>
            <a:r>
              <a:rPr lang="en-AU" sz="1400" b="1" i="0" dirty="0">
                <a:solidFill>
                  <a:srgbClr val="323130"/>
                </a:solidFill>
                <a:effectLst/>
                <a:latin typeface="+mj-lt"/>
              </a:rPr>
              <a:t> -</a:t>
            </a:r>
            <a:r>
              <a:rPr lang="en-AU" sz="1400" b="1" i="0" dirty="0" err="1">
                <a:solidFill>
                  <a:srgbClr val="323130"/>
                </a:solidFill>
                <a:effectLst/>
                <a:latin typeface="+mj-lt"/>
              </a:rPr>
              <a:t>oS</a:t>
            </a:r>
            <a:r>
              <a:rPr lang="en-AU" sz="1400" b="1" i="0" dirty="0">
                <a:solidFill>
                  <a:srgbClr val="323130"/>
                </a:solidFill>
                <a:effectLst/>
                <a:latin typeface="+mj-lt"/>
              </a:rPr>
              <a:t>:\delta\1b-4 -</a:t>
            </a:r>
            <a:r>
              <a:rPr lang="en-AU" sz="1400" b="1" i="0" dirty="0" err="1">
                <a:solidFill>
                  <a:srgbClr val="323130"/>
                </a:solidFill>
                <a:effectLst/>
                <a:latin typeface="+mj-lt"/>
              </a:rPr>
              <a:t>p"zzzz</a:t>
            </a:r>
            <a:r>
              <a:rPr lang="en-AU" sz="1400" b="1" i="0" dirty="0">
                <a:solidFill>
                  <a:srgbClr val="323130"/>
                </a:solidFill>
                <a:effectLst/>
                <a:latin typeface="+mj-lt"/>
              </a:rPr>
              <a:t>" x "S:\1b-4\Inventory-zipfile\01. Inventory Listing.7z"</a:t>
            </a:r>
          </a:p>
          <a:p>
            <a:endParaRPr lang="en-AU" sz="1100" b="1" i="0" dirty="0">
              <a:solidFill>
                <a:srgbClr val="323130"/>
              </a:solidFill>
              <a:effectLst/>
              <a:latin typeface="az_ea_font"/>
            </a:endParaRPr>
          </a:p>
          <a:p>
            <a:endParaRPr lang="en-AU" sz="1100" b="1" i="0" dirty="0">
              <a:solidFill>
                <a:srgbClr val="323130"/>
              </a:solidFill>
              <a:effectLst/>
              <a:latin typeface="az_ea_font"/>
            </a:endParaRPr>
          </a:p>
        </p:txBody>
      </p:sp>
    </p:spTree>
    <p:extLst>
      <p:ext uri="{BB962C8B-B14F-4D97-AF65-F5344CB8AC3E}">
        <p14:creationId xmlns:p14="http://schemas.microsoft.com/office/powerpoint/2010/main" val="16695718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E4434581-9074-29BB-ED1E-3F076B30F885}"/>
              </a:ext>
            </a:extLst>
          </p:cNvPr>
          <p:cNvSpPr>
            <a:spLocks noGrp="1"/>
          </p:cNvSpPr>
          <p:nvPr>
            <p:ph type="body" sz="quarter" idx="11"/>
          </p:nvPr>
        </p:nvSpPr>
        <p:spPr>
          <a:xfrm>
            <a:off x="840274" y="808387"/>
            <a:ext cx="8856133" cy="430887"/>
          </a:xfrm>
        </p:spPr>
        <p:txBody>
          <a:bodyPr/>
          <a:lstStyle/>
          <a:p>
            <a:r>
              <a:rPr lang="en-AU" dirty="0"/>
              <a:t>Metrics</a:t>
            </a:r>
          </a:p>
        </p:txBody>
      </p:sp>
      <p:sp>
        <p:nvSpPr>
          <p:cNvPr id="9" name="TextBox 8">
            <a:extLst>
              <a:ext uri="{FF2B5EF4-FFF2-40B4-BE49-F238E27FC236}">
                <a16:creationId xmlns:a16="http://schemas.microsoft.com/office/drawing/2014/main" id="{CA6CCFF5-925E-C892-28E9-B083F768A782}"/>
              </a:ext>
            </a:extLst>
          </p:cNvPr>
          <p:cNvSpPr txBox="1"/>
          <p:nvPr/>
        </p:nvSpPr>
        <p:spPr>
          <a:xfrm>
            <a:off x="840274" y="1263640"/>
            <a:ext cx="10900622" cy="646331"/>
          </a:xfrm>
          <a:prstGeom prst="rect">
            <a:avLst/>
          </a:prstGeom>
          <a:noFill/>
        </p:spPr>
        <p:txBody>
          <a:bodyPr wrap="square">
            <a:spAutoFit/>
          </a:bodyPr>
          <a:lstStyle/>
          <a:p>
            <a:r>
              <a:rPr lang="en-AU" dirty="0"/>
              <a:t>Longest Job: Azure Files </a:t>
            </a:r>
            <a:r>
              <a:rPr lang="en-AU" dirty="0">
                <a:sym typeface="Wingdings" panose="05000000000000000000" pitchFamily="2" charset="2"/>
              </a:rPr>
              <a:t> Azure Files </a:t>
            </a:r>
            <a:r>
              <a:rPr lang="en-AU" dirty="0"/>
              <a:t>(13GB/hour)</a:t>
            </a:r>
          </a:p>
          <a:p>
            <a:r>
              <a:rPr lang="en-AU" dirty="0"/>
              <a:t>7z -</a:t>
            </a:r>
            <a:r>
              <a:rPr lang="en-AU" dirty="0" err="1"/>
              <a:t>bt</a:t>
            </a:r>
            <a:r>
              <a:rPr lang="en-AU" dirty="0"/>
              <a:t> -</a:t>
            </a:r>
            <a:r>
              <a:rPr lang="en-AU" dirty="0" err="1"/>
              <a:t>oY</a:t>
            </a:r>
            <a:r>
              <a:rPr lang="en-AU" dirty="0"/>
              <a:t>:\nv02001atds04v_014 –</a:t>
            </a:r>
            <a:r>
              <a:rPr lang="en-AU" dirty="0" err="1"/>
              <a:t>p”xxx</a:t>
            </a:r>
            <a:r>
              <a:rPr lang="en-AU" dirty="0"/>
              <a:t>" x "Z:\..\DMF-nv02001atds04v_014$zipfiles\nv02001atds04v_014$.7z.001</a:t>
            </a:r>
          </a:p>
        </p:txBody>
      </p:sp>
      <p:sp>
        <p:nvSpPr>
          <p:cNvPr id="11" name="TextBox 10">
            <a:extLst>
              <a:ext uri="{FF2B5EF4-FFF2-40B4-BE49-F238E27FC236}">
                <a16:creationId xmlns:a16="http://schemas.microsoft.com/office/drawing/2014/main" id="{6C21BB22-B633-A80A-7DB1-AC2E615C8FD0}"/>
              </a:ext>
            </a:extLst>
          </p:cNvPr>
          <p:cNvSpPr txBox="1"/>
          <p:nvPr/>
        </p:nvSpPr>
        <p:spPr>
          <a:xfrm>
            <a:off x="840274" y="1906412"/>
            <a:ext cx="7242535" cy="1615827"/>
          </a:xfrm>
          <a:prstGeom prst="rect">
            <a:avLst/>
          </a:prstGeom>
          <a:noFill/>
        </p:spPr>
        <p:txBody>
          <a:bodyPr wrap="square">
            <a:spAutoFit/>
          </a:bodyPr>
          <a:lstStyle/>
          <a:p>
            <a:r>
              <a:rPr lang="en-AU" sz="1100" dirty="0"/>
              <a:t>Folders: 37080</a:t>
            </a:r>
          </a:p>
          <a:p>
            <a:r>
              <a:rPr lang="en-AU" sz="1100" dirty="0"/>
              <a:t>Files: 4990480</a:t>
            </a:r>
          </a:p>
          <a:p>
            <a:r>
              <a:rPr lang="en-AU" sz="1100" dirty="0"/>
              <a:t>Size:       1385956834523 </a:t>
            </a:r>
            <a:r>
              <a:rPr lang="en-AU" sz="1100" dirty="0">
                <a:solidFill>
                  <a:srgbClr val="FF0000"/>
                </a:solidFill>
              </a:rPr>
              <a:t>(1,200 GB)</a:t>
            </a:r>
          </a:p>
          <a:p>
            <a:r>
              <a:rPr lang="en-AU" sz="1100" dirty="0"/>
              <a:t>Compressed: 126231871210</a:t>
            </a:r>
          </a:p>
          <a:p>
            <a:endParaRPr lang="en-AU" sz="1100" dirty="0"/>
          </a:p>
          <a:p>
            <a:r>
              <a:rPr lang="en-AU" sz="1100" dirty="0"/>
              <a:t>Kernel  Time = 11834.046 =    3%    </a:t>
            </a:r>
            <a:r>
              <a:rPr lang="en-AU" sz="1100" dirty="0" err="1"/>
              <a:t>Cnt</a:t>
            </a:r>
            <a:r>
              <a:rPr lang="en-AU" sz="1100" dirty="0"/>
              <a:t>:       46816895 </a:t>
            </a:r>
            <a:r>
              <a:rPr lang="en-AU" sz="1100" dirty="0" err="1"/>
              <a:t>MCycles</a:t>
            </a:r>
            <a:endParaRPr lang="en-AU" sz="1100" dirty="0"/>
          </a:p>
          <a:p>
            <a:r>
              <a:rPr lang="en-AU" sz="1100" dirty="0"/>
              <a:t>User    Time =  7279.796 =    2%    Freq (</a:t>
            </a:r>
            <a:r>
              <a:rPr lang="en-AU" sz="1100" dirty="0" err="1"/>
              <a:t>cnt</a:t>
            </a:r>
            <a:r>
              <a:rPr lang="en-AU" sz="1100" dirty="0"/>
              <a:t>/</a:t>
            </a:r>
            <a:r>
              <a:rPr lang="en-AU" sz="1100" dirty="0" err="1"/>
              <a:t>ptime</a:t>
            </a:r>
            <a:r>
              <a:rPr lang="en-AU" sz="1100" dirty="0"/>
              <a:t>):  2449 MHz</a:t>
            </a:r>
          </a:p>
          <a:p>
            <a:r>
              <a:rPr lang="en-AU" sz="1100" dirty="0"/>
              <a:t>Process Time = 19113.843 =    6%    Virtual  Memory =   1979 MB  </a:t>
            </a:r>
            <a:r>
              <a:rPr lang="en-AU" sz="1100" dirty="0">
                <a:solidFill>
                  <a:srgbClr val="FF0000"/>
                </a:solidFill>
              </a:rPr>
              <a:t>(87 hours)</a:t>
            </a:r>
          </a:p>
          <a:p>
            <a:r>
              <a:rPr lang="en-AU" sz="1100" dirty="0"/>
              <a:t>Global  Time =315242.295 =  100%    Physical Memory =   1977 MB</a:t>
            </a:r>
          </a:p>
        </p:txBody>
      </p:sp>
      <p:sp>
        <p:nvSpPr>
          <p:cNvPr id="13" name="TextBox 12">
            <a:extLst>
              <a:ext uri="{FF2B5EF4-FFF2-40B4-BE49-F238E27FC236}">
                <a16:creationId xmlns:a16="http://schemas.microsoft.com/office/drawing/2014/main" id="{F29A164C-F352-C063-F94B-7E7141AA82F3}"/>
              </a:ext>
            </a:extLst>
          </p:cNvPr>
          <p:cNvSpPr txBox="1"/>
          <p:nvPr/>
        </p:nvSpPr>
        <p:spPr>
          <a:xfrm>
            <a:off x="840274" y="3613666"/>
            <a:ext cx="6099048" cy="646331"/>
          </a:xfrm>
          <a:prstGeom prst="rect">
            <a:avLst/>
          </a:prstGeom>
          <a:noFill/>
        </p:spPr>
        <p:txBody>
          <a:bodyPr wrap="square">
            <a:spAutoFit/>
          </a:bodyPr>
          <a:lstStyle/>
          <a:p>
            <a:r>
              <a:rPr lang="en-AU" dirty="0"/>
              <a:t>Longest Job*: Local Disk </a:t>
            </a:r>
            <a:r>
              <a:rPr lang="en-AU" dirty="0">
                <a:sym typeface="Wingdings" panose="05000000000000000000" pitchFamily="2" charset="2"/>
              </a:rPr>
              <a:t> Azure Files </a:t>
            </a:r>
            <a:r>
              <a:rPr lang="en-AU" dirty="0"/>
              <a:t> (166GB/hour)</a:t>
            </a:r>
          </a:p>
          <a:p>
            <a:r>
              <a:rPr lang="en-AU" dirty="0"/>
              <a:t>robocopy /e /mt /z "F:\1b-3\Part3"  Y:\nv02001adds03v_016</a:t>
            </a:r>
          </a:p>
        </p:txBody>
      </p:sp>
      <p:sp>
        <p:nvSpPr>
          <p:cNvPr id="15" name="TextBox 14">
            <a:extLst>
              <a:ext uri="{FF2B5EF4-FFF2-40B4-BE49-F238E27FC236}">
                <a16:creationId xmlns:a16="http://schemas.microsoft.com/office/drawing/2014/main" id="{3DFC85B3-875C-D43E-9739-D2AFCED23FA4}"/>
              </a:ext>
            </a:extLst>
          </p:cNvPr>
          <p:cNvSpPr txBox="1"/>
          <p:nvPr/>
        </p:nvSpPr>
        <p:spPr>
          <a:xfrm>
            <a:off x="728503" y="3990458"/>
            <a:ext cx="7466076" cy="1954381"/>
          </a:xfrm>
          <a:prstGeom prst="rect">
            <a:avLst/>
          </a:prstGeom>
          <a:noFill/>
        </p:spPr>
        <p:txBody>
          <a:bodyPr wrap="square">
            <a:spAutoFit/>
          </a:bodyPr>
          <a:lstStyle/>
          <a:p>
            <a:endParaRPr lang="en-AU" sz="1100" dirty="0"/>
          </a:p>
          <a:p>
            <a:r>
              <a:rPr lang="en-AU" sz="1100" dirty="0"/>
              <a:t>               Total    Copied   Skipped  Mismatch    FAILED    Extras</a:t>
            </a:r>
          </a:p>
          <a:p>
            <a:r>
              <a:rPr lang="en-AU" sz="1100" dirty="0"/>
              <a:t>    </a:t>
            </a:r>
            <a:r>
              <a:rPr lang="en-AU" sz="1100" dirty="0" err="1"/>
              <a:t>Dirs</a:t>
            </a:r>
            <a:r>
              <a:rPr lang="en-AU" sz="1100" dirty="0"/>
              <a:t> :     21471     21471     21471         0         0       138</a:t>
            </a:r>
          </a:p>
          <a:p>
            <a:r>
              <a:rPr lang="en-AU" sz="1100" dirty="0"/>
              <a:t>   Files :     49113      6307     42807         0         0         5</a:t>
            </a:r>
          </a:p>
          <a:p>
            <a:r>
              <a:rPr lang="en-AU" sz="1100" dirty="0"/>
              <a:t>   Bytes :   2.409 t   1.084 t   1.324 t         0         0   150.0 k</a:t>
            </a:r>
          </a:p>
          <a:p>
            <a:r>
              <a:rPr lang="en-AU" sz="1100" dirty="0"/>
              <a:t>   Times :  67:21:22   6:39:48                       0:00:00   0:50:05</a:t>
            </a:r>
          </a:p>
          <a:p>
            <a:endParaRPr lang="en-AU" sz="1100" dirty="0"/>
          </a:p>
          <a:p>
            <a:endParaRPr lang="en-AU" sz="1100" dirty="0"/>
          </a:p>
          <a:p>
            <a:r>
              <a:rPr lang="en-AU" sz="1100" dirty="0"/>
              <a:t>   Speed :           49,704,437 Bytes/sec.</a:t>
            </a:r>
          </a:p>
          <a:p>
            <a:r>
              <a:rPr lang="en-AU" sz="1100" dirty="0"/>
              <a:t>   Speed :            2,844.111 </a:t>
            </a:r>
            <a:r>
              <a:rPr lang="en-AU" sz="1100" dirty="0" err="1"/>
              <a:t>MegaBytes</a:t>
            </a:r>
            <a:r>
              <a:rPr lang="en-AU" sz="1100" dirty="0"/>
              <a:t>/min.</a:t>
            </a:r>
          </a:p>
          <a:p>
            <a:r>
              <a:rPr lang="en-AU" sz="1100" dirty="0"/>
              <a:t>   Ended : Friday, August 26, 2022 4:21:20 PM</a:t>
            </a:r>
          </a:p>
        </p:txBody>
      </p:sp>
      <p:sp>
        <p:nvSpPr>
          <p:cNvPr id="8" name="TextBox 7">
            <a:extLst>
              <a:ext uri="{FF2B5EF4-FFF2-40B4-BE49-F238E27FC236}">
                <a16:creationId xmlns:a16="http://schemas.microsoft.com/office/drawing/2014/main" id="{82EB2FFF-3543-7B42-C7A0-FA2DC3073486}"/>
              </a:ext>
            </a:extLst>
          </p:cNvPr>
          <p:cNvSpPr txBox="1"/>
          <p:nvPr/>
        </p:nvSpPr>
        <p:spPr>
          <a:xfrm>
            <a:off x="5411755" y="6167742"/>
            <a:ext cx="6522098" cy="307777"/>
          </a:xfrm>
          <a:prstGeom prst="rect">
            <a:avLst/>
          </a:prstGeom>
          <a:noFill/>
        </p:spPr>
        <p:txBody>
          <a:bodyPr wrap="square">
            <a:spAutoFit/>
          </a:bodyPr>
          <a:lstStyle/>
          <a:p>
            <a:r>
              <a:rPr lang="en-AU" sz="1400" dirty="0"/>
              <a:t>*Content needs to be downloaded to local disk and then extract before this job is run</a:t>
            </a:r>
          </a:p>
        </p:txBody>
      </p:sp>
    </p:spTree>
    <p:extLst>
      <p:ext uri="{BB962C8B-B14F-4D97-AF65-F5344CB8AC3E}">
        <p14:creationId xmlns:p14="http://schemas.microsoft.com/office/powerpoint/2010/main" val="25269682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E4434581-9074-29BB-ED1E-3F076B30F885}"/>
              </a:ext>
            </a:extLst>
          </p:cNvPr>
          <p:cNvSpPr>
            <a:spLocks noGrp="1"/>
          </p:cNvSpPr>
          <p:nvPr>
            <p:ph type="body" sz="quarter" idx="11"/>
          </p:nvPr>
        </p:nvSpPr>
        <p:spPr>
          <a:xfrm>
            <a:off x="840274" y="808387"/>
            <a:ext cx="8856133" cy="430887"/>
          </a:xfrm>
        </p:spPr>
        <p:txBody>
          <a:bodyPr/>
          <a:lstStyle/>
          <a:p>
            <a:r>
              <a:rPr lang="en-AU" dirty="0"/>
              <a:t>Metrics</a:t>
            </a:r>
          </a:p>
        </p:txBody>
      </p:sp>
      <p:sp>
        <p:nvSpPr>
          <p:cNvPr id="9" name="TextBox 8">
            <a:extLst>
              <a:ext uri="{FF2B5EF4-FFF2-40B4-BE49-F238E27FC236}">
                <a16:creationId xmlns:a16="http://schemas.microsoft.com/office/drawing/2014/main" id="{CA6CCFF5-925E-C892-28E9-B083F768A782}"/>
              </a:ext>
            </a:extLst>
          </p:cNvPr>
          <p:cNvSpPr txBox="1"/>
          <p:nvPr/>
        </p:nvSpPr>
        <p:spPr>
          <a:xfrm>
            <a:off x="743397" y="3336198"/>
            <a:ext cx="3775540" cy="3139321"/>
          </a:xfrm>
          <a:prstGeom prst="rect">
            <a:avLst/>
          </a:prstGeom>
          <a:noFill/>
        </p:spPr>
        <p:txBody>
          <a:bodyPr wrap="square">
            <a:spAutoFit/>
          </a:bodyPr>
          <a:lstStyle/>
          <a:p>
            <a:r>
              <a:rPr lang="en-AU" dirty="0"/>
              <a:t>Run 2</a:t>
            </a:r>
          </a:p>
          <a:p>
            <a:r>
              <a:rPr lang="en-AU" dirty="0"/>
              <a:t>Download </a:t>
            </a:r>
            <a:r>
              <a:rPr lang="en-AU" dirty="0" err="1"/>
              <a:t>azcopy</a:t>
            </a:r>
            <a:r>
              <a:rPr lang="en-AU" dirty="0"/>
              <a:t> to S: &amp; T:</a:t>
            </a:r>
          </a:p>
          <a:p>
            <a:r>
              <a:rPr lang="en-AU" dirty="0"/>
              <a:t>(S: consist of 2 x 8TB HDD in striped layout; </a:t>
            </a:r>
          </a:p>
          <a:p>
            <a:r>
              <a:rPr lang="en-AU" dirty="0"/>
              <a:t>t: consist of 2 x 16TB HDD in striped layout; </a:t>
            </a:r>
          </a:p>
          <a:p>
            <a:r>
              <a:rPr lang="en-AU" dirty="0"/>
              <a:t>VM </a:t>
            </a:r>
            <a:r>
              <a:rPr lang="en-AU" b="0" i="0" dirty="0">
                <a:solidFill>
                  <a:srgbClr val="323130"/>
                </a:solidFill>
                <a:effectLst/>
                <a:latin typeface="az_ea_font"/>
              </a:rPr>
              <a:t>Standard_D8s_v3</a:t>
            </a:r>
            <a:r>
              <a:rPr lang="en-AU" dirty="0"/>
              <a:t>)</a:t>
            </a:r>
          </a:p>
          <a:p>
            <a:endParaRPr lang="en-AU" dirty="0"/>
          </a:p>
          <a:p>
            <a:r>
              <a:rPr lang="en-AU" dirty="0"/>
              <a:t>T: 357 GB/h</a:t>
            </a:r>
          </a:p>
          <a:p>
            <a:r>
              <a:rPr lang="en-AU" dirty="0"/>
              <a:t>S: 412 GB/h</a:t>
            </a:r>
          </a:p>
          <a:p>
            <a:endParaRPr lang="en-AU" dirty="0"/>
          </a:p>
        </p:txBody>
      </p:sp>
      <p:sp>
        <p:nvSpPr>
          <p:cNvPr id="11" name="TextBox 10">
            <a:extLst>
              <a:ext uri="{FF2B5EF4-FFF2-40B4-BE49-F238E27FC236}">
                <a16:creationId xmlns:a16="http://schemas.microsoft.com/office/drawing/2014/main" id="{6C21BB22-B633-A80A-7DB1-AC2E615C8FD0}"/>
              </a:ext>
            </a:extLst>
          </p:cNvPr>
          <p:cNvSpPr txBox="1"/>
          <p:nvPr/>
        </p:nvSpPr>
        <p:spPr>
          <a:xfrm>
            <a:off x="783452" y="2422802"/>
            <a:ext cx="3775540" cy="430887"/>
          </a:xfrm>
          <a:prstGeom prst="rect">
            <a:avLst/>
          </a:prstGeom>
          <a:noFill/>
        </p:spPr>
        <p:txBody>
          <a:bodyPr wrap="square">
            <a:spAutoFit/>
          </a:bodyPr>
          <a:lstStyle/>
          <a:p>
            <a:r>
              <a:rPr lang="en-AU" sz="1100" dirty="0"/>
              <a:t>Sustained Disk Throughput: 166MB/s</a:t>
            </a:r>
          </a:p>
          <a:p>
            <a:endParaRPr lang="en-AU" sz="1100" dirty="0"/>
          </a:p>
        </p:txBody>
      </p:sp>
      <p:sp>
        <p:nvSpPr>
          <p:cNvPr id="8" name="TextBox 7">
            <a:extLst>
              <a:ext uri="{FF2B5EF4-FFF2-40B4-BE49-F238E27FC236}">
                <a16:creationId xmlns:a16="http://schemas.microsoft.com/office/drawing/2014/main" id="{82EB2FFF-3543-7B42-C7A0-FA2DC3073486}"/>
              </a:ext>
            </a:extLst>
          </p:cNvPr>
          <p:cNvSpPr txBox="1"/>
          <p:nvPr/>
        </p:nvSpPr>
        <p:spPr>
          <a:xfrm>
            <a:off x="5411755" y="6167742"/>
            <a:ext cx="6522098" cy="307777"/>
          </a:xfrm>
          <a:prstGeom prst="rect">
            <a:avLst/>
          </a:prstGeom>
          <a:noFill/>
        </p:spPr>
        <p:txBody>
          <a:bodyPr wrap="square">
            <a:spAutoFit/>
          </a:bodyPr>
          <a:lstStyle/>
          <a:p>
            <a:r>
              <a:rPr lang="en-AU" sz="1400" dirty="0"/>
              <a:t>*Content needs to be downloaded to local disk and then extract before this job is run</a:t>
            </a:r>
          </a:p>
        </p:txBody>
      </p:sp>
      <p:pic>
        <p:nvPicPr>
          <p:cNvPr id="10" name="Picture 9">
            <a:extLst>
              <a:ext uri="{FF2B5EF4-FFF2-40B4-BE49-F238E27FC236}">
                <a16:creationId xmlns:a16="http://schemas.microsoft.com/office/drawing/2014/main" id="{87D1DF52-4DEE-5B90-64CA-0951D4C834EB}"/>
              </a:ext>
            </a:extLst>
          </p:cNvPr>
          <p:cNvPicPr>
            <a:picLocks noChangeAspect="1"/>
          </p:cNvPicPr>
          <p:nvPr/>
        </p:nvPicPr>
        <p:blipFill>
          <a:blip r:embed="rId3"/>
          <a:stretch>
            <a:fillRect/>
          </a:stretch>
        </p:blipFill>
        <p:spPr>
          <a:xfrm>
            <a:off x="4502169" y="1082646"/>
            <a:ext cx="2858474" cy="2093844"/>
          </a:xfrm>
          <a:prstGeom prst="rect">
            <a:avLst/>
          </a:prstGeom>
        </p:spPr>
      </p:pic>
      <p:pic>
        <p:nvPicPr>
          <p:cNvPr id="3" name="Picture 2">
            <a:extLst>
              <a:ext uri="{FF2B5EF4-FFF2-40B4-BE49-F238E27FC236}">
                <a16:creationId xmlns:a16="http://schemas.microsoft.com/office/drawing/2014/main" id="{3CFB97F2-3F82-0CD6-0F47-FE36E51924AD}"/>
              </a:ext>
            </a:extLst>
          </p:cNvPr>
          <p:cNvPicPr>
            <a:picLocks noChangeAspect="1"/>
          </p:cNvPicPr>
          <p:nvPr/>
        </p:nvPicPr>
        <p:blipFill>
          <a:blip r:embed="rId4"/>
          <a:stretch>
            <a:fillRect/>
          </a:stretch>
        </p:blipFill>
        <p:spPr>
          <a:xfrm>
            <a:off x="6306809" y="1064478"/>
            <a:ext cx="3775539" cy="2087903"/>
          </a:xfrm>
          <a:prstGeom prst="rect">
            <a:avLst/>
          </a:prstGeom>
        </p:spPr>
      </p:pic>
      <p:pic>
        <p:nvPicPr>
          <p:cNvPr id="5" name="Picture 4">
            <a:extLst>
              <a:ext uri="{FF2B5EF4-FFF2-40B4-BE49-F238E27FC236}">
                <a16:creationId xmlns:a16="http://schemas.microsoft.com/office/drawing/2014/main" id="{40F91633-D7B0-D255-9FED-3B74605F782E}"/>
              </a:ext>
            </a:extLst>
          </p:cNvPr>
          <p:cNvPicPr>
            <a:picLocks noChangeAspect="1"/>
          </p:cNvPicPr>
          <p:nvPr/>
        </p:nvPicPr>
        <p:blipFill>
          <a:blip r:embed="rId5"/>
          <a:stretch>
            <a:fillRect/>
          </a:stretch>
        </p:blipFill>
        <p:spPr>
          <a:xfrm>
            <a:off x="8544765" y="1040371"/>
            <a:ext cx="3020352" cy="2136119"/>
          </a:xfrm>
          <a:prstGeom prst="rect">
            <a:avLst/>
          </a:prstGeom>
        </p:spPr>
      </p:pic>
      <p:sp>
        <p:nvSpPr>
          <p:cNvPr id="14" name="TextBox 13">
            <a:extLst>
              <a:ext uri="{FF2B5EF4-FFF2-40B4-BE49-F238E27FC236}">
                <a16:creationId xmlns:a16="http://schemas.microsoft.com/office/drawing/2014/main" id="{46AC3DA1-8E0C-6B16-69D4-18063A1544BA}"/>
              </a:ext>
            </a:extLst>
          </p:cNvPr>
          <p:cNvSpPr txBox="1"/>
          <p:nvPr/>
        </p:nvSpPr>
        <p:spPr>
          <a:xfrm>
            <a:off x="743397" y="1313624"/>
            <a:ext cx="3775540" cy="1200329"/>
          </a:xfrm>
          <a:prstGeom prst="rect">
            <a:avLst/>
          </a:prstGeom>
          <a:noFill/>
        </p:spPr>
        <p:txBody>
          <a:bodyPr wrap="square">
            <a:spAutoFit/>
          </a:bodyPr>
          <a:lstStyle/>
          <a:p>
            <a:r>
              <a:rPr lang="en-AU" dirty="0"/>
              <a:t>Run1 </a:t>
            </a:r>
          </a:p>
          <a:p>
            <a:r>
              <a:rPr lang="en-AU" dirty="0"/>
              <a:t>Download </a:t>
            </a:r>
            <a:r>
              <a:rPr lang="en-AU" dirty="0" err="1"/>
              <a:t>azcopy</a:t>
            </a:r>
            <a:r>
              <a:rPr lang="en-AU" dirty="0"/>
              <a:t> to S: </a:t>
            </a:r>
          </a:p>
          <a:p>
            <a:r>
              <a:rPr lang="en-AU" dirty="0"/>
              <a:t>(S: consist of 2 x 8TB HDD in striped layout; VM </a:t>
            </a:r>
            <a:r>
              <a:rPr lang="en-AU" b="0" i="0" dirty="0">
                <a:solidFill>
                  <a:srgbClr val="323130"/>
                </a:solidFill>
                <a:effectLst/>
                <a:latin typeface="az_ea_font"/>
              </a:rPr>
              <a:t>Standard_D8s_v3</a:t>
            </a:r>
            <a:r>
              <a:rPr lang="en-AU" dirty="0"/>
              <a:t>)</a:t>
            </a:r>
          </a:p>
        </p:txBody>
      </p:sp>
      <p:pic>
        <p:nvPicPr>
          <p:cNvPr id="16" name="Picture 15">
            <a:extLst>
              <a:ext uri="{FF2B5EF4-FFF2-40B4-BE49-F238E27FC236}">
                <a16:creationId xmlns:a16="http://schemas.microsoft.com/office/drawing/2014/main" id="{1B75BBC5-0397-75DD-012A-0C0BC165C520}"/>
              </a:ext>
            </a:extLst>
          </p:cNvPr>
          <p:cNvPicPr>
            <a:picLocks noChangeAspect="1"/>
          </p:cNvPicPr>
          <p:nvPr/>
        </p:nvPicPr>
        <p:blipFill>
          <a:blip r:embed="rId6"/>
          <a:stretch>
            <a:fillRect/>
          </a:stretch>
        </p:blipFill>
        <p:spPr>
          <a:xfrm>
            <a:off x="4518937" y="3569389"/>
            <a:ext cx="2741399" cy="1974987"/>
          </a:xfrm>
          <a:prstGeom prst="rect">
            <a:avLst/>
          </a:prstGeom>
        </p:spPr>
      </p:pic>
      <p:pic>
        <p:nvPicPr>
          <p:cNvPr id="18" name="Picture 17">
            <a:extLst>
              <a:ext uri="{FF2B5EF4-FFF2-40B4-BE49-F238E27FC236}">
                <a16:creationId xmlns:a16="http://schemas.microsoft.com/office/drawing/2014/main" id="{389E760A-B8DA-B988-3738-5D4DF4EAACB4}"/>
              </a:ext>
            </a:extLst>
          </p:cNvPr>
          <p:cNvPicPr>
            <a:picLocks noChangeAspect="1"/>
          </p:cNvPicPr>
          <p:nvPr/>
        </p:nvPicPr>
        <p:blipFill>
          <a:blip r:embed="rId7"/>
          <a:stretch>
            <a:fillRect/>
          </a:stretch>
        </p:blipFill>
        <p:spPr>
          <a:xfrm>
            <a:off x="5667787" y="3569388"/>
            <a:ext cx="2804311" cy="1974987"/>
          </a:xfrm>
          <a:prstGeom prst="rect">
            <a:avLst/>
          </a:prstGeom>
        </p:spPr>
      </p:pic>
      <p:pic>
        <p:nvPicPr>
          <p:cNvPr id="20" name="Picture 19">
            <a:extLst>
              <a:ext uri="{FF2B5EF4-FFF2-40B4-BE49-F238E27FC236}">
                <a16:creationId xmlns:a16="http://schemas.microsoft.com/office/drawing/2014/main" id="{BDE42C76-104E-AE99-FDF9-FCD20441F081}"/>
              </a:ext>
            </a:extLst>
          </p:cNvPr>
          <p:cNvPicPr>
            <a:picLocks noChangeAspect="1"/>
          </p:cNvPicPr>
          <p:nvPr/>
        </p:nvPicPr>
        <p:blipFill>
          <a:blip r:embed="rId8"/>
          <a:stretch>
            <a:fillRect/>
          </a:stretch>
        </p:blipFill>
        <p:spPr>
          <a:xfrm>
            <a:off x="7260336" y="3545279"/>
            <a:ext cx="2741399" cy="1934371"/>
          </a:xfrm>
          <a:prstGeom prst="rect">
            <a:avLst/>
          </a:prstGeom>
        </p:spPr>
      </p:pic>
      <p:pic>
        <p:nvPicPr>
          <p:cNvPr id="22" name="Picture 21">
            <a:extLst>
              <a:ext uri="{FF2B5EF4-FFF2-40B4-BE49-F238E27FC236}">
                <a16:creationId xmlns:a16="http://schemas.microsoft.com/office/drawing/2014/main" id="{11942130-AA6E-7229-2CB9-6A1649D2E2D7}"/>
              </a:ext>
            </a:extLst>
          </p:cNvPr>
          <p:cNvPicPr>
            <a:picLocks noChangeAspect="1"/>
          </p:cNvPicPr>
          <p:nvPr/>
        </p:nvPicPr>
        <p:blipFill>
          <a:blip r:embed="rId9"/>
          <a:stretch>
            <a:fillRect/>
          </a:stretch>
        </p:blipFill>
        <p:spPr>
          <a:xfrm>
            <a:off x="8760806" y="3538127"/>
            <a:ext cx="2804311" cy="2037507"/>
          </a:xfrm>
          <a:prstGeom prst="rect">
            <a:avLst/>
          </a:prstGeom>
        </p:spPr>
      </p:pic>
    </p:spTree>
    <p:extLst>
      <p:ext uri="{BB962C8B-B14F-4D97-AF65-F5344CB8AC3E}">
        <p14:creationId xmlns:p14="http://schemas.microsoft.com/office/powerpoint/2010/main" val="22360779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3ED959C-6091-A379-E117-3103D9A6C1A6}"/>
              </a:ext>
            </a:extLst>
          </p:cNvPr>
          <p:cNvPicPr>
            <a:picLocks noChangeAspect="1"/>
          </p:cNvPicPr>
          <p:nvPr/>
        </p:nvPicPr>
        <p:blipFill>
          <a:blip r:embed="rId3"/>
          <a:stretch>
            <a:fillRect/>
          </a:stretch>
        </p:blipFill>
        <p:spPr>
          <a:xfrm>
            <a:off x="4902399" y="1088585"/>
            <a:ext cx="2842355" cy="2087903"/>
          </a:xfrm>
          <a:prstGeom prst="rect">
            <a:avLst/>
          </a:prstGeom>
        </p:spPr>
      </p:pic>
      <p:sp>
        <p:nvSpPr>
          <p:cNvPr id="6" name="Text Placeholder 5">
            <a:extLst>
              <a:ext uri="{FF2B5EF4-FFF2-40B4-BE49-F238E27FC236}">
                <a16:creationId xmlns:a16="http://schemas.microsoft.com/office/drawing/2014/main" id="{E4434581-9074-29BB-ED1E-3F076B30F885}"/>
              </a:ext>
            </a:extLst>
          </p:cNvPr>
          <p:cNvSpPr>
            <a:spLocks noGrp="1"/>
          </p:cNvSpPr>
          <p:nvPr>
            <p:ph type="body" sz="quarter" idx="11"/>
          </p:nvPr>
        </p:nvSpPr>
        <p:spPr>
          <a:xfrm>
            <a:off x="840274" y="808387"/>
            <a:ext cx="8856133" cy="430887"/>
          </a:xfrm>
        </p:spPr>
        <p:txBody>
          <a:bodyPr/>
          <a:lstStyle/>
          <a:p>
            <a:r>
              <a:rPr lang="en-AU" dirty="0"/>
              <a:t>Metrics</a:t>
            </a:r>
          </a:p>
        </p:txBody>
      </p:sp>
      <p:sp>
        <p:nvSpPr>
          <p:cNvPr id="11" name="TextBox 10">
            <a:extLst>
              <a:ext uri="{FF2B5EF4-FFF2-40B4-BE49-F238E27FC236}">
                <a16:creationId xmlns:a16="http://schemas.microsoft.com/office/drawing/2014/main" id="{6C21BB22-B633-A80A-7DB1-AC2E615C8FD0}"/>
              </a:ext>
            </a:extLst>
          </p:cNvPr>
          <p:cNvSpPr txBox="1"/>
          <p:nvPr/>
        </p:nvSpPr>
        <p:spPr>
          <a:xfrm>
            <a:off x="785863" y="1975908"/>
            <a:ext cx="3775540" cy="769441"/>
          </a:xfrm>
          <a:prstGeom prst="rect">
            <a:avLst/>
          </a:prstGeom>
          <a:noFill/>
        </p:spPr>
        <p:txBody>
          <a:bodyPr wrap="square">
            <a:spAutoFit/>
          </a:bodyPr>
          <a:lstStyle/>
          <a:p>
            <a:endParaRPr lang="en-AU" sz="1100" dirty="0"/>
          </a:p>
          <a:p>
            <a:r>
              <a:rPr lang="en-AU" sz="1100" dirty="0"/>
              <a:t>3.22TB extracted in 1 day 21 hours and 44 mins</a:t>
            </a:r>
          </a:p>
          <a:p>
            <a:endParaRPr lang="en-AU" sz="1100" dirty="0"/>
          </a:p>
          <a:p>
            <a:endParaRPr lang="en-AU" sz="1100" dirty="0"/>
          </a:p>
        </p:txBody>
      </p:sp>
      <p:sp>
        <p:nvSpPr>
          <p:cNvPr id="8" name="TextBox 7">
            <a:extLst>
              <a:ext uri="{FF2B5EF4-FFF2-40B4-BE49-F238E27FC236}">
                <a16:creationId xmlns:a16="http://schemas.microsoft.com/office/drawing/2014/main" id="{82EB2FFF-3543-7B42-C7A0-FA2DC3073486}"/>
              </a:ext>
            </a:extLst>
          </p:cNvPr>
          <p:cNvSpPr txBox="1"/>
          <p:nvPr/>
        </p:nvSpPr>
        <p:spPr>
          <a:xfrm>
            <a:off x="5411755" y="6167742"/>
            <a:ext cx="6522098" cy="307777"/>
          </a:xfrm>
          <a:prstGeom prst="rect">
            <a:avLst/>
          </a:prstGeom>
          <a:noFill/>
        </p:spPr>
        <p:txBody>
          <a:bodyPr wrap="square">
            <a:spAutoFit/>
          </a:bodyPr>
          <a:lstStyle/>
          <a:p>
            <a:r>
              <a:rPr lang="en-AU" sz="1400" dirty="0"/>
              <a:t>*Content needs to be downloaded to local disk and then extract before this job is run</a:t>
            </a:r>
          </a:p>
        </p:txBody>
      </p:sp>
      <p:pic>
        <p:nvPicPr>
          <p:cNvPr id="3" name="Picture 2">
            <a:extLst>
              <a:ext uri="{FF2B5EF4-FFF2-40B4-BE49-F238E27FC236}">
                <a16:creationId xmlns:a16="http://schemas.microsoft.com/office/drawing/2014/main" id="{3CFB97F2-3F82-0CD6-0F47-FE36E51924AD}"/>
              </a:ext>
            </a:extLst>
          </p:cNvPr>
          <p:cNvPicPr>
            <a:picLocks noChangeAspect="1"/>
          </p:cNvPicPr>
          <p:nvPr/>
        </p:nvPicPr>
        <p:blipFill>
          <a:blip r:embed="rId4"/>
          <a:stretch>
            <a:fillRect/>
          </a:stretch>
        </p:blipFill>
        <p:spPr>
          <a:xfrm>
            <a:off x="6306809" y="1064478"/>
            <a:ext cx="3775539" cy="2087903"/>
          </a:xfrm>
          <a:prstGeom prst="rect">
            <a:avLst/>
          </a:prstGeom>
        </p:spPr>
      </p:pic>
      <p:pic>
        <p:nvPicPr>
          <p:cNvPr id="5" name="Picture 4">
            <a:extLst>
              <a:ext uri="{FF2B5EF4-FFF2-40B4-BE49-F238E27FC236}">
                <a16:creationId xmlns:a16="http://schemas.microsoft.com/office/drawing/2014/main" id="{40F91633-D7B0-D255-9FED-3B74605F782E}"/>
              </a:ext>
            </a:extLst>
          </p:cNvPr>
          <p:cNvPicPr>
            <a:picLocks noChangeAspect="1"/>
          </p:cNvPicPr>
          <p:nvPr/>
        </p:nvPicPr>
        <p:blipFill>
          <a:blip r:embed="rId5"/>
          <a:stretch>
            <a:fillRect/>
          </a:stretch>
        </p:blipFill>
        <p:spPr>
          <a:xfrm>
            <a:off x="8544765" y="1040371"/>
            <a:ext cx="3020352" cy="2136119"/>
          </a:xfrm>
          <a:prstGeom prst="rect">
            <a:avLst/>
          </a:prstGeom>
        </p:spPr>
      </p:pic>
      <p:sp>
        <p:nvSpPr>
          <p:cNvPr id="14" name="TextBox 13">
            <a:extLst>
              <a:ext uri="{FF2B5EF4-FFF2-40B4-BE49-F238E27FC236}">
                <a16:creationId xmlns:a16="http://schemas.microsoft.com/office/drawing/2014/main" id="{46AC3DA1-8E0C-6B16-69D4-18063A1544BA}"/>
              </a:ext>
            </a:extLst>
          </p:cNvPr>
          <p:cNvSpPr txBox="1"/>
          <p:nvPr/>
        </p:nvSpPr>
        <p:spPr>
          <a:xfrm>
            <a:off x="726629" y="1251327"/>
            <a:ext cx="3775540" cy="923330"/>
          </a:xfrm>
          <a:prstGeom prst="rect">
            <a:avLst/>
          </a:prstGeom>
          <a:noFill/>
        </p:spPr>
        <p:txBody>
          <a:bodyPr wrap="square">
            <a:spAutoFit/>
          </a:bodyPr>
          <a:lstStyle/>
          <a:p>
            <a:r>
              <a:rPr lang="en-AU" dirty="0"/>
              <a:t>Extracting 6 parts multipart zip from T: to S:</a:t>
            </a:r>
          </a:p>
          <a:p>
            <a:endParaRPr lang="en-AU" dirty="0"/>
          </a:p>
        </p:txBody>
      </p:sp>
    </p:spTree>
    <p:extLst>
      <p:ext uri="{BB962C8B-B14F-4D97-AF65-F5344CB8AC3E}">
        <p14:creationId xmlns:p14="http://schemas.microsoft.com/office/powerpoint/2010/main" val="35351621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E4434581-9074-29BB-ED1E-3F076B30F885}"/>
              </a:ext>
            </a:extLst>
          </p:cNvPr>
          <p:cNvSpPr>
            <a:spLocks noGrp="1"/>
          </p:cNvSpPr>
          <p:nvPr>
            <p:ph type="body" sz="quarter" idx="11"/>
          </p:nvPr>
        </p:nvSpPr>
        <p:spPr>
          <a:xfrm>
            <a:off x="840274" y="808387"/>
            <a:ext cx="8856133" cy="430887"/>
          </a:xfrm>
        </p:spPr>
        <p:txBody>
          <a:bodyPr/>
          <a:lstStyle/>
          <a:p>
            <a:r>
              <a:rPr lang="en-AU" dirty="0"/>
              <a:t>Metrics</a:t>
            </a:r>
          </a:p>
        </p:txBody>
      </p:sp>
      <p:sp>
        <p:nvSpPr>
          <p:cNvPr id="8" name="TextBox 7">
            <a:extLst>
              <a:ext uri="{FF2B5EF4-FFF2-40B4-BE49-F238E27FC236}">
                <a16:creationId xmlns:a16="http://schemas.microsoft.com/office/drawing/2014/main" id="{82EB2FFF-3543-7B42-C7A0-FA2DC3073486}"/>
              </a:ext>
            </a:extLst>
          </p:cNvPr>
          <p:cNvSpPr txBox="1"/>
          <p:nvPr/>
        </p:nvSpPr>
        <p:spPr>
          <a:xfrm>
            <a:off x="5411755" y="6167742"/>
            <a:ext cx="6522098" cy="307777"/>
          </a:xfrm>
          <a:prstGeom prst="rect">
            <a:avLst/>
          </a:prstGeom>
          <a:noFill/>
        </p:spPr>
        <p:txBody>
          <a:bodyPr wrap="square">
            <a:spAutoFit/>
          </a:bodyPr>
          <a:lstStyle/>
          <a:p>
            <a:r>
              <a:rPr lang="en-AU" sz="1400" dirty="0"/>
              <a:t>*Content needs to be downloaded to local disk and then extract before this job is run</a:t>
            </a:r>
          </a:p>
        </p:txBody>
      </p:sp>
      <p:sp>
        <p:nvSpPr>
          <p:cNvPr id="14" name="TextBox 13">
            <a:extLst>
              <a:ext uri="{FF2B5EF4-FFF2-40B4-BE49-F238E27FC236}">
                <a16:creationId xmlns:a16="http://schemas.microsoft.com/office/drawing/2014/main" id="{46AC3DA1-8E0C-6B16-69D4-18063A1544BA}"/>
              </a:ext>
            </a:extLst>
          </p:cNvPr>
          <p:cNvSpPr txBox="1"/>
          <p:nvPr/>
        </p:nvSpPr>
        <p:spPr>
          <a:xfrm>
            <a:off x="726629" y="1251327"/>
            <a:ext cx="3775540" cy="923330"/>
          </a:xfrm>
          <a:prstGeom prst="rect">
            <a:avLst/>
          </a:prstGeom>
          <a:noFill/>
        </p:spPr>
        <p:txBody>
          <a:bodyPr wrap="square">
            <a:spAutoFit/>
          </a:bodyPr>
          <a:lstStyle/>
          <a:p>
            <a:r>
              <a:rPr lang="en-AU" dirty="0"/>
              <a:t>Extracting multipart zip from S: to T:</a:t>
            </a:r>
          </a:p>
          <a:p>
            <a:r>
              <a:rPr lang="en-AU" dirty="0"/>
              <a:t>(Initial when other jobs are running)</a:t>
            </a:r>
          </a:p>
          <a:p>
            <a:endParaRPr lang="en-AU" dirty="0"/>
          </a:p>
        </p:txBody>
      </p:sp>
      <p:pic>
        <p:nvPicPr>
          <p:cNvPr id="7" name="Picture 6">
            <a:extLst>
              <a:ext uri="{FF2B5EF4-FFF2-40B4-BE49-F238E27FC236}">
                <a16:creationId xmlns:a16="http://schemas.microsoft.com/office/drawing/2014/main" id="{95BD47BB-300E-01AC-03E8-E34E8F91EDD7}"/>
              </a:ext>
            </a:extLst>
          </p:cNvPr>
          <p:cNvPicPr>
            <a:picLocks noChangeAspect="1"/>
          </p:cNvPicPr>
          <p:nvPr/>
        </p:nvPicPr>
        <p:blipFill>
          <a:blip r:embed="rId3"/>
          <a:stretch>
            <a:fillRect/>
          </a:stretch>
        </p:blipFill>
        <p:spPr>
          <a:xfrm>
            <a:off x="4664281" y="1298530"/>
            <a:ext cx="2863437" cy="2087738"/>
          </a:xfrm>
          <a:prstGeom prst="rect">
            <a:avLst/>
          </a:prstGeom>
        </p:spPr>
      </p:pic>
      <p:pic>
        <p:nvPicPr>
          <p:cNvPr id="10" name="Picture 9">
            <a:extLst>
              <a:ext uri="{FF2B5EF4-FFF2-40B4-BE49-F238E27FC236}">
                <a16:creationId xmlns:a16="http://schemas.microsoft.com/office/drawing/2014/main" id="{AE00DAC0-971C-AD5C-14D4-A9ED6B0909C8}"/>
              </a:ext>
            </a:extLst>
          </p:cNvPr>
          <p:cNvPicPr>
            <a:picLocks noChangeAspect="1"/>
          </p:cNvPicPr>
          <p:nvPr/>
        </p:nvPicPr>
        <p:blipFill>
          <a:blip r:embed="rId4"/>
          <a:stretch>
            <a:fillRect/>
          </a:stretch>
        </p:blipFill>
        <p:spPr>
          <a:xfrm>
            <a:off x="6847882" y="1280002"/>
            <a:ext cx="2848525" cy="2087739"/>
          </a:xfrm>
          <a:prstGeom prst="rect">
            <a:avLst/>
          </a:prstGeom>
        </p:spPr>
      </p:pic>
      <p:sp>
        <p:nvSpPr>
          <p:cNvPr id="13" name="TextBox 12">
            <a:extLst>
              <a:ext uri="{FF2B5EF4-FFF2-40B4-BE49-F238E27FC236}">
                <a16:creationId xmlns:a16="http://schemas.microsoft.com/office/drawing/2014/main" id="{D24C3C52-B224-CB3E-048C-59FD0CD6E1C1}"/>
              </a:ext>
            </a:extLst>
          </p:cNvPr>
          <p:cNvSpPr txBox="1"/>
          <p:nvPr/>
        </p:nvSpPr>
        <p:spPr>
          <a:xfrm>
            <a:off x="726629" y="4038341"/>
            <a:ext cx="6007608" cy="923330"/>
          </a:xfrm>
          <a:prstGeom prst="rect">
            <a:avLst/>
          </a:prstGeom>
          <a:noFill/>
        </p:spPr>
        <p:txBody>
          <a:bodyPr wrap="square">
            <a:spAutoFit/>
          </a:bodyPr>
          <a:lstStyle/>
          <a:p>
            <a:r>
              <a:rPr lang="en-AU" dirty="0"/>
              <a:t>When all other jobs have completed:</a:t>
            </a:r>
          </a:p>
          <a:p>
            <a:endParaRPr lang="en-AU" dirty="0"/>
          </a:p>
          <a:p>
            <a:endParaRPr lang="en-AU" dirty="0"/>
          </a:p>
        </p:txBody>
      </p:sp>
      <p:pic>
        <p:nvPicPr>
          <p:cNvPr id="3" name="Picture 2">
            <a:extLst>
              <a:ext uri="{FF2B5EF4-FFF2-40B4-BE49-F238E27FC236}">
                <a16:creationId xmlns:a16="http://schemas.microsoft.com/office/drawing/2014/main" id="{F1E7A4FD-2BCB-C808-C432-D9A1D4299843}"/>
              </a:ext>
            </a:extLst>
          </p:cNvPr>
          <p:cNvPicPr>
            <a:picLocks noChangeAspect="1"/>
          </p:cNvPicPr>
          <p:nvPr/>
        </p:nvPicPr>
        <p:blipFill>
          <a:blip r:embed="rId5"/>
          <a:stretch>
            <a:fillRect/>
          </a:stretch>
        </p:blipFill>
        <p:spPr>
          <a:xfrm>
            <a:off x="8558393" y="1251327"/>
            <a:ext cx="2906978" cy="2087738"/>
          </a:xfrm>
          <a:prstGeom prst="rect">
            <a:avLst/>
          </a:prstGeom>
        </p:spPr>
      </p:pic>
      <p:pic>
        <p:nvPicPr>
          <p:cNvPr id="4" name="Picture 3">
            <a:extLst>
              <a:ext uri="{FF2B5EF4-FFF2-40B4-BE49-F238E27FC236}">
                <a16:creationId xmlns:a16="http://schemas.microsoft.com/office/drawing/2014/main" id="{3AA6589E-2E62-8E47-D52D-94983141B52E}"/>
              </a:ext>
            </a:extLst>
          </p:cNvPr>
          <p:cNvPicPr>
            <a:picLocks noChangeAspect="1"/>
          </p:cNvPicPr>
          <p:nvPr/>
        </p:nvPicPr>
        <p:blipFill>
          <a:blip r:embed="rId6"/>
          <a:stretch>
            <a:fillRect/>
          </a:stretch>
        </p:blipFill>
        <p:spPr>
          <a:xfrm>
            <a:off x="4679193" y="3741940"/>
            <a:ext cx="2939785" cy="2087738"/>
          </a:xfrm>
          <a:prstGeom prst="rect">
            <a:avLst/>
          </a:prstGeom>
        </p:spPr>
      </p:pic>
      <p:pic>
        <p:nvPicPr>
          <p:cNvPr id="9" name="Picture 8">
            <a:extLst>
              <a:ext uri="{FF2B5EF4-FFF2-40B4-BE49-F238E27FC236}">
                <a16:creationId xmlns:a16="http://schemas.microsoft.com/office/drawing/2014/main" id="{C7A0755D-9DD9-530C-58EC-1FD1B74E2113}"/>
              </a:ext>
            </a:extLst>
          </p:cNvPr>
          <p:cNvPicPr>
            <a:picLocks noChangeAspect="1"/>
          </p:cNvPicPr>
          <p:nvPr/>
        </p:nvPicPr>
        <p:blipFill>
          <a:blip r:embed="rId7"/>
          <a:stretch>
            <a:fillRect/>
          </a:stretch>
        </p:blipFill>
        <p:spPr>
          <a:xfrm>
            <a:off x="7927677" y="3661873"/>
            <a:ext cx="3000169" cy="2167805"/>
          </a:xfrm>
          <a:prstGeom prst="rect">
            <a:avLst/>
          </a:prstGeom>
        </p:spPr>
      </p:pic>
      <p:sp>
        <p:nvSpPr>
          <p:cNvPr id="12" name="TextBox 11">
            <a:extLst>
              <a:ext uri="{FF2B5EF4-FFF2-40B4-BE49-F238E27FC236}">
                <a16:creationId xmlns:a16="http://schemas.microsoft.com/office/drawing/2014/main" id="{C79A7222-D5ED-AD74-44F8-D70CBDB392E6}"/>
              </a:ext>
            </a:extLst>
          </p:cNvPr>
          <p:cNvSpPr txBox="1"/>
          <p:nvPr/>
        </p:nvSpPr>
        <p:spPr>
          <a:xfrm>
            <a:off x="807675" y="2737167"/>
            <a:ext cx="3656988" cy="369332"/>
          </a:xfrm>
          <a:prstGeom prst="rect">
            <a:avLst/>
          </a:prstGeom>
          <a:noFill/>
        </p:spPr>
        <p:txBody>
          <a:bodyPr wrap="square">
            <a:spAutoFit/>
          </a:bodyPr>
          <a:lstStyle/>
          <a:p>
            <a:r>
              <a:rPr lang="en-AU" dirty="0"/>
              <a:t>7.36 TB Extracted in 3 Days 7hrs</a:t>
            </a:r>
          </a:p>
        </p:txBody>
      </p:sp>
    </p:spTree>
    <p:extLst>
      <p:ext uri="{BB962C8B-B14F-4D97-AF65-F5344CB8AC3E}">
        <p14:creationId xmlns:p14="http://schemas.microsoft.com/office/powerpoint/2010/main" val="7720586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186B062-BCF9-96B5-2B58-B12F1D96035F}"/>
              </a:ext>
            </a:extLst>
          </p:cNvPr>
          <p:cNvSpPr>
            <a:spLocks noGrp="1"/>
          </p:cNvSpPr>
          <p:nvPr>
            <p:ph type="body" sz="quarter" idx="10"/>
          </p:nvPr>
        </p:nvSpPr>
        <p:spPr/>
        <p:txBody>
          <a:bodyPr/>
          <a:lstStyle/>
          <a:p>
            <a:r>
              <a:rPr lang="en-US" dirty="0"/>
              <a:t>Appendices</a:t>
            </a:r>
          </a:p>
        </p:txBody>
      </p:sp>
    </p:spTree>
    <p:extLst>
      <p:ext uri="{BB962C8B-B14F-4D97-AF65-F5344CB8AC3E}">
        <p14:creationId xmlns:p14="http://schemas.microsoft.com/office/powerpoint/2010/main" val="30694717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9C50843D-0F87-D214-FFBC-5E221DAB2F8E}"/>
              </a:ext>
            </a:extLst>
          </p:cNvPr>
          <p:cNvSpPr>
            <a:spLocks noGrp="1"/>
          </p:cNvSpPr>
          <p:nvPr>
            <p:ph type="body" sz="quarter" idx="11"/>
          </p:nvPr>
        </p:nvSpPr>
        <p:spPr>
          <a:xfrm>
            <a:off x="1044074" y="454069"/>
            <a:ext cx="8856133" cy="430887"/>
          </a:xfrm>
        </p:spPr>
        <p:txBody>
          <a:bodyPr/>
          <a:lstStyle/>
          <a:p>
            <a:r>
              <a:rPr lang="en-AU" dirty="0"/>
              <a:t>Naming Convention</a:t>
            </a:r>
          </a:p>
        </p:txBody>
      </p:sp>
      <p:sp>
        <p:nvSpPr>
          <p:cNvPr id="9" name="Text Placeholder 8">
            <a:extLst>
              <a:ext uri="{FF2B5EF4-FFF2-40B4-BE49-F238E27FC236}">
                <a16:creationId xmlns:a16="http://schemas.microsoft.com/office/drawing/2014/main" id="{825E952F-587B-012D-489C-D881CCD1FA8F}"/>
              </a:ext>
            </a:extLst>
          </p:cNvPr>
          <p:cNvSpPr>
            <a:spLocks noGrp="1"/>
          </p:cNvSpPr>
          <p:nvPr>
            <p:ph type="body" sz="quarter" idx="12"/>
          </p:nvPr>
        </p:nvSpPr>
        <p:spPr>
          <a:xfrm>
            <a:off x="1224548" y="1113557"/>
            <a:ext cx="8856133" cy="4190891"/>
          </a:xfrm>
        </p:spPr>
        <p:txBody>
          <a:bodyPr/>
          <a:lstStyle/>
          <a:p>
            <a:pPr>
              <a:buSzPts val="1000"/>
              <a:tabLst>
                <a:tab pos="457200" algn="l"/>
              </a:tabLst>
            </a:pPr>
            <a:r>
              <a:rPr lang="en-AU" sz="1800" b="1" dirty="0">
                <a:effectLst/>
                <a:latin typeface="Calibri" panose="020F0502020204030204" pitchFamily="34" charset="0"/>
                <a:ea typeface="Times New Roman" panose="02020603050405020304" pitchFamily="18" charset="0"/>
              </a:rPr>
              <a:t>Test Tranches</a:t>
            </a:r>
            <a:endParaRPr lang="en-AU" sz="1800" b="1" dirty="0">
              <a:effectLst/>
              <a:latin typeface="Calibri" panose="020F0502020204030204" pitchFamily="34" charset="0"/>
              <a:ea typeface="Calibri" panose="020F0502020204030204" pitchFamily="34" charset="0"/>
            </a:endParaRPr>
          </a:p>
          <a:p>
            <a:pPr marL="342900" lvl="0" indent="-342900">
              <a:buSzPts val="1000"/>
              <a:buFont typeface="Symbol" panose="05050102010706020507" pitchFamily="18" charset="2"/>
              <a:buChar char=""/>
              <a:tabLst>
                <a:tab pos="457200" algn="l"/>
              </a:tabLst>
            </a:pPr>
            <a:r>
              <a:rPr lang="en-AU" sz="1800" dirty="0">
                <a:effectLst/>
                <a:latin typeface="Calibri" panose="020F0502020204030204" pitchFamily="34" charset="0"/>
                <a:ea typeface="Times New Roman" panose="02020603050405020304" pitchFamily="18" charset="0"/>
              </a:rPr>
              <a:t>SPARK UD – Tranche 1a-x (Documentum Test Initial) </a:t>
            </a:r>
          </a:p>
          <a:p>
            <a:pPr marL="342900" indent="-342900">
              <a:buSzPts val="1000"/>
              <a:buFont typeface="Symbol" panose="05050102010706020507" pitchFamily="18" charset="2"/>
              <a:buChar char=""/>
              <a:tabLst>
                <a:tab pos="457200" algn="l"/>
              </a:tabLst>
            </a:pPr>
            <a:r>
              <a:rPr lang="en-AU" sz="1800" dirty="0">
                <a:effectLst/>
                <a:latin typeface="Calibri" panose="020F0502020204030204" pitchFamily="34" charset="0"/>
                <a:ea typeface="Times New Roman" panose="02020603050405020304" pitchFamily="18" charset="0"/>
              </a:rPr>
              <a:t>SPARK UD – Tranche 1b-x (NAS Test Initial) and Tranche 1b-4 (NAS Test Delta) </a:t>
            </a:r>
          </a:p>
          <a:p>
            <a:pPr marL="342900" indent="-342900">
              <a:buSzPts val="1000"/>
              <a:buFont typeface="Symbol" panose="05050102010706020507" pitchFamily="18" charset="2"/>
              <a:buChar char=""/>
              <a:tabLst>
                <a:tab pos="457200" algn="l"/>
              </a:tabLst>
            </a:pPr>
            <a:r>
              <a:rPr lang="en-AU" sz="1800" dirty="0">
                <a:effectLst/>
                <a:latin typeface="Calibri" panose="020F0502020204030204" pitchFamily="34" charset="0"/>
                <a:ea typeface="Times New Roman" panose="02020603050405020304" pitchFamily="18" charset="0"/>
              </a:rPr>
              <a:t>SPARK UD – Tranche 1c-x (Home Drive Test Initial) </a:t>
            </a:r>
          </a:p>
          <a:p>
            <a:pPr lvl="0">
              <a:buSzPts val="1000"/>
              <a:tabLst>
                <a:tab pos="457200" algn="l"/>
              </a:tabLst>
            </a:pPr>
            <a:r>
              <a:rPr lang="en-AU" sz="1800" b="1" dirty="0">
                <a:effectLst/>
                <a:latin typeface="Calibri" panose="020F0502020204030204" pitchFamily="34" charset="0"/>
                <a:ea typeface="Times New Roman" panose="02020603050405020304" pitchFamily="18" charset="0"/>
              </a:rPr>
              <a:t>Production Tranches</a:t>
            </a:r>
          </a:p>
          <a:p>
            <a:pPr marL="342900" indent="-342900">
              <a:buSzPts val="1000"/>
              <a:buFont typeface="Symbol" panose="05050102010706020507" pitchFamily="18" charset="2"/>
              <a:buChar char=""/>
              <a:tabLst>
                <a:tab pos="457200" algn="l"/>
              </a:tabLst>
            </a:pPr>
            <a:r>
              <a:rPr lang="en-AU" sz="1800" dirty="0">
                <a:effectLst/>
                <a:latin typeface="Calibri" panose="020F0502020204030204" pitchFamily="34" charset="0"/>
                <a:ea typeface="Times New Roman" panose="02020603050405020304" pitchFamily="18" charset="0"/>
              </a:rPr>
              <a:t>SPARK UD Tranche 2a-x (Documentum Production)</a:t>
            </a:r>
            <a:r>
              <a:rPr lang="en-AU" sz="1800" i="1" dirty="0">
                <a:solidFill>
                  <a:srgbClr val="4472C4"/>
                </a:solidFill>
                <a:effectLst/>
                <a:latin typeface="Calibri" panose="020F0502020204030204" pitchFamily="34" charset="0"/>
                <a:ea typeface="Times New Roman" panose="02020603050405020304" pitchFamily="18" charset="0"/>
              </a:rPr>
              <a:t>.</a:t>
            </a:r>
            <a:endParaRPr lang="en-AU" sz="1800" dirty="0">
              <a:effectLst/>
              <a:latin typeface="Calibri" panose="020F0502020204030204" pitchFamily="34" charset="0"/>
              <a:ea typeface="Calibri" panose="020F0502020204030204" pitchFamily="34" charset="0"/>
            </a:endParaRPr>
          </a:p>
          <a:p>
            <a:pPr marL="342900" lvl="0" indent="-342900">
              <a:buSzPts val="1000"/>
              <a:buFont typeface="Symbol" panose="05050102010706020507" pitchFamily="18" charset="2"/>
              <a:buChar char=""/>
              <a:tabLst>
                <a:tab pos="457200" algn="l"/>
              </a:tabLst>
            </a:pPr>
            <a:r>
              <a:rPr lang="en-AU" sz="1800" dirty="0">
                <a:effectLst/>
                <a:latin typeface="Calibri" panose="020F0502020204030204" pitchFamily="34" charset="0"/>
                <a:ea typeface="Times New Roman" panose="02020603050405020304" pitchFamily="18" charset="0"/>
              </a:rPr>
              <a:t>SPARK UD – Tranche 2b-1, 2b-2, 2b-3, 2b-4….. (NAS Production) </a:t>
            </a:r>
          </a:p>
          <a:p>
            <a:pPr marL="342900" lvl="0" indent="-342900">
              <a:buSzPts val="1000"/>
              <a:buFont typeface="Symbol" panose="05050102010706020507" pitchFamily="18" charset="2"/>
              <a:buChar char=""/>
              <a:tabLst>
                <a:tab pos="457200" algn="l"/>
              </a:tabLst>
            </a:pPr>
            <a:r>
              <a:rPr lang="en-AU" sz="1800" dirty="0">
                <a:effectLst/>
                <a:latin typeface="Calibri" panose="020F0502020204030204" pitchFamily="34" charset="0"/>
                <a:ea typeface="Times New Roman" panose="02020603050405020304" pitchFamily="18" charset="0"/>
              </a:rPr>
              <a:t>SPARK UD – Tranche 2c-x (Home Drives Production)</a:t>
            </a:r>
            <a:endParaRPr lang="en-AU" sz="1800" dirty="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34749814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3FC37F-7817-AD31-321B-3F3D314DE4ED}"/>
              </a:ext>
            </a:extLst>
          </p:cNvPr>
          <p:cNvSpPr>
            <a:spLocks noGrp="1"/>
          </p:cNvSpPr>
          <p:nvPr>
            <p:ph type="title"/>
          </p:nvPr>
        </p:nvSpPr>
        <p:spPr/>
        <p:txBody>
          <a:bodyPr/>
          <a:lstStyle/>
          <a:p>
            <a:r>
              <a:rPr lang="en-AU"/>
              <a:t>CFS IL Data Sources</a:t>
            </a:r>
          </a:p>
        </p:txBody>
      </p:sp>
      <p:sp>
        <p:nvSpPr>
          <p:cNvPr id="3" name="Slide Number Placeholder 2">
            <a:extLst>
              <a:ext uri="{FF2B5EF4-FFF2-40B4-BE49-F238E27FC236}">
                <a16:creationId xmlns:a16="http://schemas.microsoft.com/office/drawing/2014/main" id="{6F1AC98A-2154-3A0F-F386-325B0B8E7F38}"/>
              </a:ext>
            </a:extLst>
          </p:cNvPr>
          <p:cNvSpPr>
            <a:spLocks noGrp="1"/>
          </p:cNvSpPr>
          <p:nvPr>
            <p:ph type="sldNum" sz="quarter" idx="12"/>
          </p:nvPr>
        </p:nvSpPr>
        <p:spPr/>
        <p:txBody>
          <a:bodyPr/>
          <a:lstStyle/>
          <a:p>
            <a:fld id="{1E2FE05B-4A3F-4181-99F1-864C7998A1BB}" type="slidenum">
              <a:rPr lang="en-AU" smtClean="0"/>
              <a:t>28</a:t>
            </a:fld>
            <a:endParaRPr lang="en-AU"/>
          </a:p>
        </p:txBody>
      </p:sp>
      <p:graphicFrame>
        <p:nvGraphicFramePr>
          <p:cNvPr id="6" name="Table 5">
            <a:extLst>
              <a:ext uri="{FF2B5EF4-FFF2-40B4-BE49-F238E27FC236}">
                <a16:creationId xmlns:a16="http://schemas.microsoft.com/office/drawing/2014/main" id="{323CBF4F-52BD-9EA0-CF83-9247077A7A44}"/>
              </a:ext>
            </a:extLst>
          </p:cNvPr>
          <p:cNvGraphicFramePr>
            <a:graphicFrameLocks noGrp="1"/>
          </p:cNvGraphicFramePr>
          <p:nvPr>
            <p:extLst>
              <p:ext uri="{D42A27DB-BD31-4B8C-83A1-F6EECF244321}">
                <p14:modId xmlns:p14="http://schemas.microsoft.com/office/powerpoint/2010/main" val="2110428619"/>
              </p:ext>
            </p:extLst>
          </p:nvPr>
        </p:nvGraphicFramePr>
        <p:xfrm>
          <a:off x="695326" y="985079"/>
          <a:ext cx="11090276" cy="5099813"/>
        </p:xfrm>
        <a:graphic>
          <a:graphicData uri="http://schemas.openxmlformats.org/drawingml/2006/table">
            <a:tbl>
              <a:tblPr firstRow="1" firstCol="1" bandRow="1">
                <a:tableStyleId>{3B4B98B0-60AC-42C2-AFA5-B58CD77FA1E5}</a:tableStyleId>
              </a:tblPr>
              <a:tblGrid>
                <a:gridCol w="1018451">
                  <a:extLst>
                    <a:ext uri="{9D8B030D-6E8A-4147-A177-3AD203B41FA5}">
                      <a16:colId xmlns:a16="http://schemas.microsoft.com/office/drawing/2014/main" val="2650093271"/>
                    </a:ext>
                  </a:extLst>
                </a:gridCol>
                <a:gridCol w="1018451">
                  <a:extLst>
                    <a:ext uri="{9D8B030D-6E8A-4147-A177-3AD203B41FA5}">
                      <a16:colId xmlns:a16="http://schemas.microsoft.com/office/drawing/2014/main" val="2331566274"/>
                    </a:ext>
                  </a:extLst>
                </a:gridCol>
                <a:gridCol w="1018451">
                  <a:extLst>
                    <a:ext uri="{9D8B030D-6E8A-4147-A177-3AD203B41FA5}">
                      <a16:colId xmlns:a16="http://schemas.microsoft.com/office/drawing/2014/main" val="19173768"/>
                    </a:ext>
                  </a:extLst>
                </a:gridCol>
                <a:gridCol w="1620627">
                  <a:extLst>
                    <a:ext uri="{9D8B030D-6E8A-4147-A177-3AD203B41FA5}">
                      <a16:colId xmlns:a16="http://schemas.microsoft.com/office/drawing/2014/main" val="565499000"/>
                    </a:ext>
                  </a:extLst>
                </a:gridCol>
                <a:gridCol w="1018451">
                  <a:extLst>
                    <a:ext uri="{9D8B030D-6E8A-4147-A177-3AD203B41FA5}">
                      <a16:colId xmlns:a16="http://schemas.microsoft.com/office/drawing/2014/main" val="2198343224"/>
                    </a:ext>
                  </a:extLst>
                </a:gridCol>
                <a:gridCol w="1620627">
                  <a:extLst>
                    <a:ext uri="{9D8B030D-6E8A-4147-A177-3AD203B41FA5}">
                      <a16:colId xmlns:a16="http://schemas.microsoft.com/office/drawing/2014/main" val="3707181476"/>
                    </a:ext>
                  </a:extLst>
                </a:gridCol>
                <a:gridCol w="1018451">
                  <a:extLst>
                    <a:ext uri="{9D8B030D-6E8A-4147-A177-3AD203B41FA5}">
                      <a16:colId xmlns:a16="http://schemas.microsoft.com/office/drawing/2014/main" val="3973787610"/>
                    </a:ext>
                  </a:extLst>
                </a:gridCol>
                <a:gridCol w="1018451">
                  <a:extLst>
                    <a:ext uri="{9D8B030D-6E8A-4147-A177-3AD203B41FA5}">
                      <a16:colId xmlns:a16="http://schemas.microsoft.com/office/drawing/2014/main" val="2516837203"/>
                    </a:ext>
                  </a:extLst>
                </a:gridCol>
                <a:gridCol w="1738316">
                  <a:extLst>
                    <a:ext uri="{9D8B030D-6E8A-4147-A177-3AD203B41FA5}">
                      <a16:colId xmlns:a16="http://schemas.microsoft.com/office/drawing/2014/main" val="453843002"/>
                    </a:ext>
                  </a:extLst>
                </a:gridCol>
              </a:tblGrid>
              <a:tr h="680634">
                <a:tc>
                  <a:txBody>
                    <a:bodyPr/>
                    <a:lstStyle/>
                    <a:p>
                      <a:pPr>
                        <a:lnSpc>
                          <a:spcPct val="115000"/>
                        </a:lnSpc>
                      </a:pPr>
                      <a:r>
                        <a:rPr lang="en-AU" sz="900">
                          <a:effectLst/>
                        </a:rPr>
                        <a:t>Source Data</a:t>
                      </a:r>
                      <a:endParaRPr lang="en-AU" sz="900">
                        <a:effectLst/>
                        <a:latin typeface="Segoe UI" panose="020B0502040204020203" pitchFamily="34" charset="0"/>
                        <a:ea typeface="Segoe UI" panose="020B0502040204020203" pitchFamily="34" charset="0"/>
                        <a:cs typeface="Times New Roman" panose="02020603050405020304" pitchFamily="18" charset="0"/>
                      </a:endParaRPr>
                    </a:p>
                  </a:txBody>
                  <a:tcPr marL="5209" marR="5209" marT="0" marB="0" anchor="ctr"/>
                </a:tc>
                <a:tc>
                  <a:txBody>
                    <a:bodyPr/>
                    <a:lstStyle/>
                    <a:p>
                      <a:pPr>
                        <a:lnSpc>
                          <a:spcPct val="115000"/>
                        </a:lnSpc>
                      </a:pPr>
                      <a:r>
                        <a:rPr lang="en-AU" sz="900">
                          <a:effectLst/>
                        </a:rPr>
                        <a:t>Source Location</a:t>
                      </a:r>
                      <a:endParaRPr lang="en-AU" sz="900">
                        <a:effectLst/>
                        <a:latin typeface="Segoe UI" panose="020B0502040204020203" pitchFamily="34" charset="0"/>
                        <a:ea typeface="Segoe UI" panose="020B0502040204020203" pitchFamily="34" charset="0"/>
                        <a:cs typeface="Times New Roman" panose="02020603050405020304" pitchFamily="18" charset="0"/>
                      </a:endParaRPr>
                    </a:p>
                  </a:txBody>
                  <a:tcPr marL="5209" marR="5209" marT="0" marB="0" anchor="ctr"/>
                </a:tc>
                <a:tc>
                  <a:txBody>
                    <a:bodyPr/>
                    <a:lstStyle/>
                    <a:p>
                      <a:pPr>
                        <a:lnSpc>
                          <a:spcPct val="115000"/>
                        </a:lnSpc>
                      </a:pPr>
                      <a:r>
                        <a:rPr lang="en-AU" sz="900">
                          <a:effectLst/>
                        </a:rPr>
                        <a:t>Migrate</a:t>
                      </a:r>
                      <a:endParaRPr lang="en-AU" sz="900">
                        <a:effectLst/>
                        <a:latin typeface="Segoe UI" panose="020B0502040204020203" pitchFamily="34" charset="0"/>
                        <a:ea typeface="Segoe UI" panose="020B0502040204020203" pitchFamily="34" charset="0"/>
                        <a:cs typeface="Times New Roman" panose="02020603050405020304" pitchFamily="18" charset="0"/>
                      </a:endParaRPr>
                    </a:p>
                  </a:txBody>
                  <a:tcPr marL="5209" marR="5209" marT="0" marB="0" anchor="ctr"/>
                </a:tc>
                <a:tc>
                  <a:txBody>
                    <a:bodyPr/>
                    <a:lstStyle/>
                    <a:p>
                      <a:pPr>
                        <a:lnSpc>
                          <a:spcPct val="115000"/>
                        </a:lnSpc>
                      </a:pPr>
                      <a:r>
                        <a:rPr lang="en-AU" sz="900">
                          <a:effectLst/>
                        </a:rPr>
                        <a:t>RFP Migration Tool</a:t>
                      </a:r>
                      <a:endParaRPr lang="en-AU" sz="900">
                        <a:effectLst/>
                        <a:latin typeface="Segoe UI" panose="020B0502040204020203" pitchFamily="34" charset="0"/>
                        <a:ea typeface="Segoe UI" panose="020B0502040204020203" pitchFamily="34" charset="0"/>
                        <a:cs typeface="Times New Roman" panose="02020603050405020304" pitchFamily="18" charset="0"/>
                      </a:endParaRPr>
                    </a:p>
                  </a:txBody>
                  <a:tcPr marL="5209" marR="5209" marT="0" marB="0" anchor="ctr"/>
                </a:tc>
                <a:tc>
                  <a:txBody>
                    <a:bodyPr/>
                    <a:lstStyle/>
                    <a:p>
                      <a:pPr>
                        <a:lnSpc>
                          <a:spcPct val="115000"/>
                        </a:lnSpc>
                      </a:pPr>
                      <a:r>
                        <a:rPr lang="en-AU" sz="900">
                          <a:effectLst/>
                        </a:rPr>
                        <a:t>RFP Volume</a:t>
                      </a:r>
                      <a:endParaRPr lang="en-AU" sz="900">
                        <a:effectLst/>
                        <a:latin typeface="Segoe UI" panose="020B0502040204020203" pitchFamily="34" charset="0"/>
                        <a:ea typeface="Segoe UI" panose="020B0502040204020203" pitchFamily="34" charset="0"/>
                        <a:cs typeface="Times New Roman" panose="02020603050405020304" pitchFamily="18" charset="0"/>
                      </a:endParaRPr>
                    </a:p>
                  </a:txBody>
                  <a:tcPr marL="5209" marR="5209" marT="0" marB="0" anchor="ctr"/>
                </a:tc>
                <a:tc>
                  <a:txBody>
                    <a:bodyPr/>
                    <a:lstStyle/>
                    <a:p>
                      <a:pPr>
                        <a:lnSpc>
                          <a:spcPct val="115000"/>
                        </a:lnSpc>
                      </a:pPr>
                      <a:r>
                        <a:rPr lang="en-AU" sz="900">
                          <a:effectLst/>
                        </a:rPr>
                        <a:t>Current Migration Tool</a:t>
                      </a:r>
                      <a:endParaRPr lang="en-AU" sz="900">
                        <a:effectLst/>
                        <a:latin typeface="Segoe UI" panose="020B0502040204020203" pitchFamily="34" charset="0"/>
                        <a:ea typeface="Segoe UI" panose="020B0502040204020203" pitchFamily="34" charset="0"/>
                        <a:cs typeface="Times New Roman" panose="02020603050405020304" pitchFamily="18" charset="0"/>
                      </a:endParaRPr>
                    </a:p>
                  </a:txBody>
                  <a:tcPr marL="5209" marR="5209" marT="0" marB="0" anchor="ctr"/>
                </a:tc>
                <a:tc>
                  <a:txBody>
                    <a:bodyPr/>
                    <a:lstStyle/>
                    <a:p>
                      <a:pPr>
                        <a:lnSpc>
                          <a:spcPct val="115000"/>
                        </a:lnSpc>
                      </a:pPr>
                      <a:r>
                        <a:rPr lang="en-AU" sz="900">
                          <a:effectLst/>
                        </a:rPr>
                        <a:t>Current Volume</a:t>
                      </a:r>
                      <a:endParaRPr lang="en-AU" sz="900">
                        <a:effectLst/>
                        <a:latin typeface="Segoe UI" panose="020B0502040204020203" pitchFamily="34" charset="0"/>
                        <a:ea typeface="Segoe UI" panose="020B0502040204020203" pitchFamily="34" charset="0"/>
                        <a:cs typeface="Times New Roman" panose="02020603050405020304" pitchFamily="18" charset="0"/>
                      </a:endParaRPr>
                    </a:p>
                  </a:txBody>
                  <a:tcPr marL="5209" marR="5209" marT="0" marB="0" anchor="ctr"/>
                </a:tc>
                <a:tc>
                  <a:txBody>
                    <a:bodyPr/>
                    <a:lstStyle/>
                    <a:p>
                      <a:pPr>
                        <a:lnSpc>
                          <a:spcPct val="115000"/>
                        </a:lnSpc>
                      </a:pPr>
                      <a:r>
                        <a:rPr lang="en-AU" sz="900">
                          <a:effectLst/>
                        </a:rPr>
                        <a:t>Avanade Migration Phase</a:t>
                      </a:r>
                      <a:endParaRPr lang="en-AU" sz="900">
                        <a:effectLst/>
                        <a:latin typeface="Segoe UI" panose="020B0502040204020203" pitchFamily="34" charset="0"/>
                        <a:ea typeface="Segoe UI" panose="020B0502040204020203" pitchFamily="34" charset="0"/>
                        <a:cs typeface="Times New Roman" panose="02020603050405020304" pitchFamily="18" charset="0"/>
                      </a:endParaRPr>
                    </a:p>
                  </a:txBody>
                  <a:tcPr marL="5209" marR="5209" marT="0" marB="0" anchor="ctr"/>
                </a:tc>
                <a:tc>
                  <a:txBody>
                    <a:bodyPr/>
                    <a:lstStyle/>
                    <a:p>
                      <a:pPr>
                        <a:lnSpc>
                          <a:spcPct val="115000"/>
                        </a:lnSpc>
                      </a:pPr>
                      <a:r>
                        <a:rPr lang="en-AU" sz="900">
                          <a:effectLst/>
                        </a:rPr>
                        <a:t>Migration Partner</a:t>
                      </a:r>
                      <a:endParaRPr lang="en-AU" sz="900">
                        <a:effectLst/>
                        <a:latin typeface="Segoe UI" panose="020B0502040204020203" pitchFamily="34" charset="0"/>
                        <a:ea typeface="Segoe UI" panose="020B0502040204020203" pitchFamily="34" charset="0"/>
                        <a:cs typeface="Times New Roman" panose="02020603050405020304" pitchFamily="18" charset="0"/>
                      </a:endParaRPr>
                    </a:p>
                  </a:txBody>
                  <a:tcPr marL="5209" marR="5209" marT="0" marB="0" anchor="ctr"/>
                </a:tc>
                <a:extLst>
                  <a:ext uri="{0D108BD9-81ED-4DB2-BD59-A6C34878D82A}">
                    <a16:rowId xmlns:a16="http://schemas.microsoft.com/office/drawing/2014/main" val="259052317"/>
                  </a:ext>
                </a:extLst>
              </a:tr>
              <a:tr h="258996">
                <a:tc>
                  <a:txBody>
                    <a:bodyPr/>
                    <a:lstStyle/>
                    <a:p>
                      <a:pPr>
                        <a:lnSpc>
                          <a:spcPct val="115000"/>
                        </a:lnSpc>
                      </a:pPr>
                      <a:r>
                        <a:rPr lang="en-AU" sz="900">
                          <a:effectLst/>
                        </a:rPr>
                        <a:t>CFSIL Mailboxes </a:t>
                      </a:r>
                      <a:endParaRPr lang="en-AU" sz="900">
                        <a:effectLst/>
                        <a:latin typeface="Segoe UI" panose="020B0502040204020203" pitchFamily="34" charset="0"/>
                        <a:ea typeface="Segoe UI" panose="020B0502040204020203" pitchFamily="34" charset="0"/>
                        <a:cs typeface="Times New Roman" panose="02020603050405020304" pitchFamily="18" charset="0"/>
                      </a:endParaRPr>
                    </a:p>
                  </a:txBody>
                  <a:tcPr marL="5209" marR="5209" marT="0" marB="0" anchor="ctr"/>
                </a:tc>
                <a:tc>
                  <a:txBody>
                    <a:bodyPr/>
                    <a:lstStyle/>
                    <a:p>
                      <a:pPr>
                        <a:lnSpc>
                          <a:spcPct val="115000"/>
                        </a:lnSpc>
                      </a:pPr>
                      <a:r>
                        <a:rPr lang="en-AU" sz="900">
                          <a:effectLst/>
                        </a:rPr>
                        <a:t>CBA M365</a:t>
                      </a:r>
                      <a:endParaRPr lang="en-AU" sz="900">
                        <a:effectLst/>
                        <a:latin typeface="Segoe UI" panose="020B0502040204020203" pitchFamily="34" charset="0"/>
                        <a:ea typeface="Segoe UI" panose="020B0502040204020203" pitchFamily="34" charset="0"/>
                        <a:cs typeface="Times New Roman" panose="02020603050405020304" pitchFamily="18" charset="0"/>
                      </a:endParaRPr>
                    </a:p>
                  </a:txBody>
                  <a:tcPr marL="5209" marR="5209" marT="0" marB="0" anchor="ctr"/>
                </a:tc>
                <a:tc>
                  <a:txBody>
                    <a:bodyPr/>
                    <a:lstStyle/>
                    <a:p>
                      <a:pPr>
                        <a:lnSpc>
                          <a:spcPct val="115000"/>
                        </a:lnSpc>
                      </a:pPr>
                      <a:r>
                        <a:rPr lang="en-AU" sz="900">
                          <a:effectLst/>
                        </a:rPr>
                        <a:t>Yes</a:t>
                      </a:r>
                      <a:endParaRPr lang="en-AU" sz="900">
                        <a:effectLst/>
                        <a:latin typeface="Segoe UI" panose="020B0502040204020203" pitchFamily="34" charset="0"/>
                        <a:ea typeface="Segoe UI" panose="020B0502040204020203" pitchFamily="34" charset="0"/>
                        <a:cs typeface="Times New Roman" panose="02020603050405020304" pitchFamily="18" charset="0"/>
                      </a:endParaRPr>
                    </a:p>
                  </a:txBody>
                  <a:tcPr marL="5209" marR="5209" marT="0" marB="0" anchor="ctr"/>
                </a:tc>
                <a:tc>
                  <a:txBody>
                    <a:bodyPr/>
                    <a:lstStyle/>
                    <a:p>
                      <a:pPr>
                        <a:lnSpc>
                          <a:spcPct val="115000"/>
                        </a:lnSpc>
                      </a:pPr>
                      <a:r>
                        <a:rPr lang="en-AU" sz="900">
                          <a:effectLst/>
                        </a:rPr>
                        <a:t>Quest OnDemand</a:t>
                      </a:r>
                      <a:endParaRPr lang="en-AU" sz="900">
                        <a:effectLst/>
                        <a:latin typeface="Segoe UI" panose="020B0502040204020203" pitchFamily="34" charset="0"/>
                        <a:ea typeface="Segoe UI" panose="020B0502040204020203" pitchFamily="34" charset="0"/>
                        <a:cs typeface="Times New Roman" panose="02020603050405020304" pitchFamily="18" charset="0"/>
                      </a:endParaRPr>
                    </a:p>
                  </a:txBody>
                  <a:tcPr marL="5209" marR="5209" marT="0" marB="0" anchor="ctr"/>
                </a:tc>
                <a:tc>
                  <a:txBody>
                    <a:bodyPr/>
                    <a:lstStyle/>
                    <a:p>
                      <a:pPr>
                        <a:lnSpc>
                          <a:spcPct val="115000"/>
                        </a:lnSpc>
                      </a:pPr>
                      <a:r>
                        <a:rPr lang="en-AU" sz="900">
                          <a:effectLst/>
                        </a:rPr>
                        <a:t>N/A</a:t>
                      </a:r>
                      <a:endParaRPr lang="en-AU" sz="900">
                        <a:effectLst/>
                        <a:latin typeface="Segoe UI" panose="020B0502040204020203" pitchFamily="34" charset="0"/>
                        <a:ea typeface="Segoe UI" panose="020B0502040204020203" pitchFamily="34" charset="0"/>
                        <a:cs typeface="Times New Roman" panose="02020603050405020304" pitchFamily="18" charset="0"/>
                      </a:endParaRPr>
                    </a:p>
                  </a:txBody>
                  <a:tcPr marL="5209" marR="5209" marT="0" marB="0" anchor="ctr"/>
                </a:tc>
                <a:tc>
                  <a:txBody>
                    <a:bodyPr/>
                    <a:lstStyle/>
                    <a:p>
                      <a:pPr>
                        <a:lnSpc>
                          <a:spcPct val="115000"/>
                        </a:lnSpc>
                      </a:pPr>
                      <a:r>
                        <a:rPr lang="en-AU" sz="900">
                          <a:effectLst/>
                        </a:rPr>
                        <a:t>Quest OnDemand</a:t>
                      </a:r>
                      <a:endParaRPr lang="en-AU" sz="900">
                        <a:effectLst/>
                        <a:latin typeface="Segoe UI" panose="020B0502040204020203" pitchFamily="34" charset="0"/>
                        <a:ea typeface="Segoe UI" panose="020B0502040204020203" pitchFamily="34" charset="0"/>
                        <a:cs typeface="Times New Roman" panose="02020603050405020304" pitchFamily="18" charset="0"/>
                      </a:endParaRPr>
                    </a:p>
                  </a:txBody>
                  <a:tcPr marL="5209" marR="5209" marT="0" marB="0" anchor="ctr"/>
                </a:tc>
                <a:tc>
                  <a:txBody>
                    <a:bodyPr/>
                    <a:lstStyle/>
                    <a:p>
                      <a:pPr>
                        <a:lnSpc>
                          <a:spcPct val="115000"/>
                        </a:lnSpc>
                      </a:pPr>
                      <a:r>
                        <a:rPr lang="en-AU" sz="900">
                          <a:effectLst/>
                        </a:rPr>
                        <a:t>N/A</a:t>
                      </a:r>
                      <a:endParaRPr lang="en-AU" sz="900">
                        <a:effectLst/>
                        <a:latin typeface="Segoe UI" panose="020B0502040204020203" pitchFamily="34" charset="0"/>
                        <a:ea typeface="Segoe UI" panose="020B0502040204020203" pitchFamily="34" charset="0"/>
                        <a:cs typeface="Times New Roman" panose="02020603050405020304" pitchFamily="18" charset="0"/>
                      </a:endParaRPr>
                    </a:p>
                  </a:txBody>
                  <a:tcPr marL="5209" marR="5209" marT="0" marB="0" anchor="ctr"/>
                </a:tc>
                <a:tc>
                  <a:txBody>
                    <a:bodyPr/>
                    <a:lstStyle/>
                    <a:p>
                      <a:pPr>
                        <a:lnSpc>
                          <a:spcPct val="115000"/>
                        </a:lnSpc>
                      </a:pPr>
                      <a:r>
                        <a:rPr lang="en-AU" sz="900">
                          <a:effectLst/>
                        </a:rPr>
                        <a:t>N/A</a:t>
                      </a:r>
                      <a:endParaRPr lang="en-AU" sz="900">
                        <a:effectLst/>
                        <a:latin typeface="Segoe UI" panose="020B0502040204020203" pitchFamily="34" charset="0"/>
                        <a:ea typeface="Segoe UI" panose="020B0502040204020203" pitchFamily="34" charset="0"/>
                        <a:cs typeface="Times New Roman" panose="02020603050405020304" pitchFamily="18" charset="0"/>
                      </a:endParaRPr>
                    </a:p>
                  </a:txBody>
                  <a:tcPr marL="5209" marR="5209" marT="0" marB="0" anchor="ctr"/>
                </a:tc>
                <a:tc>
                  <a:txBody>
                    <a:bodyPr/>
                    <a:lstStyle/>
                    <a:p>
                      <a:pPr>
                        <a:lnSpc>
                          <a:spcPct val="115000"/>
                        </a:lnSpc>
                      </a:pPr>
                      <a:r>
                        <a:rPr lang="en-AU" sz="900">
                          <a:effectLst/>
                        </a:rPr>
                        <a:t>NTT</a:t>
                      </a:r>
                      <a:endParaRPr lang="en-AU" sz="900">
                        <a:effectLst/>
                        <a:latin typeface="Segoe UI" panose="020B0502040204020203" pitchFamily="34" charset="0"/>
                        <a:ea typeface="Segoe UI" panose="020B0502040204020203" pitchFamily="34" charset="0"/>
                        <a:cs typeface="Times New Roman" panose="02020603050405020304" pitchFamily="18" charset="0"/>
                      </a:endParaRPr>
                    </a:p>
                  </a:txBody>
                  <a:tcPr marL="5209" marR="5209" marT="0" marB="0" anchor="ctr"/>
                </a:tc>
                <a:extLst>
                  <a:ext uri="{0D108BD9-81ED-4DB2-BD59-A6C34878D82A}">
                    <a16:rowId xmlns:a16="http://schemas.microsoft.com/office/drawing/2014/main" val="4124079183"/>
                  </a:ext>
                </a:extLst>
              </a:tr>
              <a:tr h="258996">
                <a:tc>
                  <a:txBody>
                    <a:bodyPr/>
                    <a:lstStyle/>
                    <a:p>
                      <a:pPr>
                        <a:lnSpc>
                          <a:spcPct val="115000"/>
                        </a:lnSpc>
                      </a:pPr>
                      <a:r>
                        <a:rPr lang="en-AU" sz="900">
                          <a:effectLst/>
                        </a:rPr>
                        <a:t>CFSIL Microsoft Teams </a:t>
                      </a:r>
                      <a:endParaRPr lang="en-AU" sz="900">
                        <a:effectLst/>
                        <a:latin typeface="Segoe UI" panose="020B0502040204020203" pitchFamily="34" charset="0"/>
                        <a:ea typeface="Segoe UI" panose="020B0502040204020203" pitchFamily="34" charset="0"/>
                        <a:cs typeface="Times New Roman" panose="02020603050405020304" pitchFamily="18" charset="0"/>
                      </a:endParaRPr>
                    </a:p>
                  </a:txBody>
                  <a:tcPr marL="5209" marR="5209" marT="0" marB="0" anchor="ctr"/>
                </a:tc>
                <a:tc>
                  <a:txBody>
                    <a:bodyPr/>
                    <a:lstStyle/>
                    <a:p>
                      <a:pPr>
                        <a:lnSpc>
                          <a:spcPct val="115000"/>
                        </a:lnSpc>
                      </a:pPr>
                      <a:r>
                        <a:rPr lang="en-AU" sz="900">
                          <a:effectLst/>
                        </a:rPr>
                        <a:t>CBA M365</a:t>
                      </a:r>
                      <a:endParaRPr lang="en-AU" sz="900">
                        <a:effectLst/>
                        <a:latin typeface="Segoe UI" panose="020B0502040204020203" pitchFamily="34" charset="0"/>
                        <a:ea typeface="Segoe UI" panose="020B0502040204020203" pitchFamily="34" charset="0"/>
                        <a:cs typeface="Times New Roman" panose="02020603050405020304" pitchFamily="18" charset="0"/>
                      </a:endParaRPr>
                    </a:p>
                  </a:txBody>
                  <a:tcPr marL="5209" marR="5209" marT="0" marB="0" anchor="ctr"/>
                </a:tc>
                <a:tc>
                  <a:txBody>
                    <a:bodyPr/>
                    <a:lstStyle/>
                    <a:p>
                      <a:pPr>
                        <a:lnSpc>
                          <a:spcPct val="115000"/>
                        </a:lnSpc>
                      </a:pPr>
                      <a:r>
                        <a:rPr lang="en-AU" sz="900">
                          <a:effectLst/>
                        </a:rPr>
                        <a:t>Yes</a:t>
                      </a:r>
                      <a:endParaRPr lang="en-AU" sz="900">
                        <a:effectLst/>
                        <a:latin typeface="Segoe UI" panose="020B0502040204020203" pitchFamily="34" charset="0"/>
                        <a:ea typeface="Segoe UI" panose="020B0502040204020203" pitchFamily="34" charset="0"/>
                        <a:cs typeface="Times New Roman" panose="02020603050405020304" pitchFamily="18" charset="0"/>
                      </a:endParaRPr>
                    </a:p>
                  </a:txBody>
                  <a:tcPr marL="5209" marR="5209" marT="0" marB="0" anchor="ctr"/>
                </a:tc>
                <a:tc>
                  <a:txBody>
                    <a:bodyPr/>
                    <a:lstStyle/>
                    <a:p>
                      <a:pPr>
                        <a:lnSpc>
                          <a:spcPct val="115000"/>
                        </a:lnSpc>
                      </a:pPr>
                      <a:r>
                        <a:rPr lang="en-AU" sz="900">
                          <a:effectLst/>
                        </a:rPr>
                        <a:t>Quest OnDemand</a:t>
                      </a:r>
                      <a:endParaRPr lang="en-AU" sz="900">
                        <a:effectLst/>
                        <a:latin typeface="Segoe UI" panose="020B0502040204020203" pitchFamily="34" charset="0"/>
                        <a:ea typeface="Segoe UI" panose="020B0502040204020203" pitchFamily="34" charset="0"/>
                        <a:cs typeface="Times New Roman" panose="02020603050405020304" pitchFamily="18" charset="0"/>
                      </a:endParaRPr>
                    </a:p>
                  </a:txBody>
                  <a:tcPr marL="5209" marR="5209" marT="0" marB="0" anchor="ctr"/>
                </a:tc>
                <a:tc>
                  <a:txBody>
                    <a:bodyPr/>
                    <a:lstStyle/>
                    <a:p>
                      <a:pPr>
                        <a:lnSpc>
                          <a:spcPct val="115000"/>
                        </a:lnSpc>
                      </a:pPr>
                      <a:r>
                        <a:rPr lang="en-AU" sz="900">
                          <a:effectLst/>
                        </a:rPr>
                        <a:t>N/A</a:t>
                      </a:r>
                      <a:endParaRPr lang="en-AU" sz="900">
                        <a:effectLst/>
                        <a:latin typeface="Segoe UI" panose="020B0502040204020203" pitchFamily="34" charset="0"/>
                        <a:ea typeface="Segoe UI" panose="020B0502040204020203" pitchFamily="34" charset="0"/>
                        <a:cs typeface="Times New Roman" panose="02020603050405020304" pitchFamily="18" charset="0"/>
                      </a:endParaRPr>
                    </a:p>
                  </a:txBody>
                  <a:tcPr marL="5209" marR="5209" marT="0" marB="0" anchor="ctr"/>
                </a:tc>
                <a:tc>
                  <a:txBody>
                    <a:bodyPr/>
                    <a:lstStyle/>
                    <a:p>
                      <a:pPr>
                        <a:lnSpc>
                          <a:spcPct val="115000"/>
                        </a:lnSpc>
                      </a:pPr>
                      <a:r>
                        <a:rPr lang="en-AU" sz="900">
                          <a:effectLst/>
                        </a:rPr>
                        <a:t>Quest OnDemand</a:t>
                      </a:r>
                      <a:endParaRPr lang="en-AU" sz="900">
                        <a:effectLst/>
                        <a:latin typeface="Segoe UI" panose="020B0502040204020203" pitchFamily="34" charset="0"/>
                        <a:ea typeface="Segoe UI" panose="020B0502040204020203" pitchFamily="34" charset="0"/>
                        <a:cs typeface="Times New Roman" panose="02020603050405020304" pitchFamily="18" charset="0"/>
                      </a:endParaRPr>
                    </a:p>
                  </a:txBody>
                  <a:tcPr marL="5209" marR="5209" marT="0" marB="0" anchor="ctr"/>
                </a:tc>
                <a:tc>
                  <a:txBody>
                    <a:bodyPr/>
                    <a:lstStyle/>
                    <a:p>
                      <a:pPr>
                        <a:lnSpc>
                          <a:spcPct val="115000"/>
                        </a:lnSpc>
                      </a:pPr>
                      <a:r>
                        <a:rPr lang="en-AU" sz="900">
                          <a:effectLst/>
                        </a:rPr>
                        <a:t>N/A</a:t>
                      </a:r>
                      <a:endParaRPr lang="en-AU" sz="900">
                        <a:effectLst/>
                        <a:latin typeface="Segoe UI" panose="020B0502040204020203" pitchFamily="34" charset="0"/>
                        <a:ea typeface="Segoe UI" panose="020B0502040204020203" pitchFamily="34" charset="0"/>
                        <a:cs typeface="Times New Roman" panose="02020603050405020304" pitchFamily="18" charset="0"/>
                      </a:endParaRPr>
                    </a:p>
                  </a:txBody>
                  <a:tcPr marL="5209" marR="5209" marT="0" marB="0" anchor="ctr"/>
                </a:tc>
                <a:tc>
                  <a:txBody>
                    <a:bodyPr/>
                    <a:lstStyle/>
                    <a:p>
                      <a:pPr>
                        <a:lnSpc>
                          <a:spcPct val="115000"/>
                        </a:lnSpc>
                      </a:pPr>
                      <a:r>
                        <a:rPr lang="en-AU" sz="900">
                          <a:effectLst/>
                        </a:rPr>
                        <a:t>N/A</a:t>
                      </a:r>
                      <a:endParaRPr lang="en-AU" sz="900">
                        <a:effectLst/>
                        <a:latin typeface="Segoe UI" panose="020B0502040204020203" pitchFamily="34" charset="0"/>
                        <a:ea typeface="Segoe UI" panose="020B0502040204020203" pitchFamily="34" charset="0"/>
                        <a:cs typeface="Times New Roman" panose="02020603050405020304" pitchFamily="18" charset="0"/>
                      </a:endParaRPr>
                    </a:p>
                  </a:txBody>
                  <a:tcPr marL="5209" marR="5209" marT="0" marB="0" anchor="ctr"/>
                </a:tc>
                <a:tc>
                  <a:txBody>
                    <a:bodyPr/>
                    <a:lstStyle/>
                    <a:p>
                      <a:pPr>
                        <a:lnSpc>
                          <a:spcPct val="115000"/>
                        </a:lnSpc>
                      </a:pPr>
                      <a:r>
                        <a:rPr lang="en-AU" sz="900">
                          <a:effectLst/>
                        </a:rPr>
                        <a:t>NTT</a:t>
                      </a:r>
                      <a:endParaRPr lang="en-AU" sz="900">
                        <a:effectLst/>
                        <a:latin typeface="Segoe UI" panose="020B0502040204020203" pitchFamily="34" charset="0"/>
                        <a:ea typeface="Segoe UI" panose="020B0502040204020203" pitchFamily="34" charset="0"/>
                        <a:cs typeface="Times New Roman" panose="02020603050405020304" pitchFamily="18" charset="0"/>
                      </a:endParaRPr>
                    </a:p>
                  </a:txBody>
                  <a:tcPr marL="5209" marR="5209" marT="0" marB="0" anchor="ctr"/>
                </a:tc>
                <a:extLst>
                  <a:ext uri="{0D108BD9-81ED-4DB2-BD59-A6C34878D82A}">
                    <a16:rowId xmlns:a16="http://schemas.microsoft.com/office/drawing/2014/main" val="811856042"/>
                  </a:ext>
                </a:extLst>
              </a:tr>
              <a:tr h="417109">
                <a:tc>
                  <a:txBody>
                    <a:bodyPr/>
                    <a:lstStyle/>
                    <a:p>
                      <a:pPr>
                        <a:lnSpc>
                          <a:spcPct val="115000"/>
                        </a:lnSpc>
                      </a:pPr>
                      <a:r>
                        <a:rPr lang="en-AU" sz="900">
                          <a:effectLst/>
                        </a:rPr>
                        <a:t>CFSIL SharePoint Online &amp; OneDrive</a:t>
                      </a:r>
                      <a:endParaRPr lang="en-AU" sz="900">
                        <a:effectLst/>
                        <a:latin typeface="Segoe UI" panose="020B0502040204020203" pitchFamily="34" charset="0"/>
                        <a:ea typeface="Segoe UI" panose="020B0502040204020203" pitchFamily="34" charset="0"/>
                        <a:cs typeface="Times New Roman" panose="02020603050405020304" pitchFamily="18" charset="0"/>
                      </a:endParaRPr>
                    </a:p>
                  </a:txBody>
                  <a:tcPr marL="5209" marR="5209" marT="0" marB="0" anchor="ctr"/>
                </a:tc>
                <a:tc>
                  <a:txBody>
                    <a:bodyPr/>
                    <a:lstStyle/>
                    <a:p>
                      <a:pPr>
                        <a:lnSpc>
                          <a:spcPct val="115000"/>
                        </a:lnSpc>
                      </a:pPr>
                      <a:r>
                        <a:rPr lang="en-AU" sz="900">
                          <a:effectLst/>
                        </a:rPr>
                        <a:t>CBA M365</a:t>
                      </a:r>
                      <a:endParaRPr lang="en-AU" sz="900">
                        <a:effectLst/>
                        <a:latin typeface="Segoe UI" panose="020B0502040204020203" pitchFamily="34" charset="0"/>
                        <a:ea typeface="Segoe UI" panose="020B0502040204020203" pitchFamily="34" charset="0"/>
                        <a:cs typeface="Times New Roman" panose="02020603050405020304" pitchFamily="18" charset="0"/>
                      </a:endParaRPr>
                    </a:p>
                  </a:txBody>
                  <a:tcPr marL="5209" marR="5209" marT="0" marB="0" anchor="ctr"/>
                </a:tc>
                <a:tc>
                  <a:txBody>
                    <a:bodyPr/>
                    <a:lstStyle/>
                    <a:p>
                      <a:pPr>
                        <a:lnSpc>
                          <a:spcPct val="115000"/>
                        </a:lnSpc>
                      </a:pPr>
                      <a:r>
                        <a:rPr lang="en-AU" sz="900">
                          <a:effectLst/>
                        </a:rPr>
                        <a:t>Yes</a:t>
                      </a:r>
                      <a:endParaRPr lang="en-AU" sz="900">
                        <a:effectLst/>
                        <a:latin typeface="Segoe UI" panose="020B0502040204020203" pitchFamily="34" charset="0"/>
                        <a:ea typeface="Segoe UI" panose="020B0502040204020203" pitchFamily="34" charset="0"/>
                        <a:cs typeface="Times New Roman" panose="02020603050405020304" pitchFamily="18" charset="0"/>
                      </a:endParaRPr>
                    </a:p>
                  </a:txBody>
                  <a:tcPr marL="5209" marR="5209" marT="0" marB="0" anchor="ctr"/>
                </a:tc>
                <a:tc>
                  <a:txBody>
                    <a:bodyPr/>
                    <a:lstStyle/>
                    <a:p>
                      <a:pPr>
                        <a:lnSpc>
                          <a:spcPct val="115000"/>
                        </a:lnSpc>
                      </a:pPr>
                      <a:r>
                        <a:rPr lang="en-AU" sz="900">
                          <a:effectLst/>
                        </a:rPr>
                        <a:t>Quest OnDemand</a:t>
                      </a:r>
                      <a:endParaRPr lang="en-AU" sz="900">
                        <a:effectLst/>
                        <a:latin typeface="Segoe UI" panose="020B0502040204020203" pitchFamily="34" charset="0"/>
                        <a:ea typeface="Segoe UI" panose="020B0502040204020203" pitchFamily="34" charset="0"/>
                        <a:cs typeface="Times New Roman" panose="02020603050405020304" pitchFamily="18" charset="0"/>
                      </a:endParaRPr>
                    </a:p>
                  </a:txBody>
                  <a:tcPr marL="5209" marR="5209" marT="0" marB="0" anchor="ctr"/>
                </a:tc>
                <a:tc>
                  <a:txBody>
                    <a:bodyPr/>
                    <a:lstStyle/>
                    <a:p>
                      <a:pPr>
                        <a:lnSpc>
                          <a:spcPct val="115000"/>
                        </a:lnSpc>
                      </a:pPr>
                      <a:r>
                        <a:rPr lang="en-AU" sz="900">
                          <a:effectLst/>
                        </a:rPr>
                        <a:t>N/A</a:t>
                      </a:r>
                      <a:endParaRPr lang="en-AU" sz="900">
                        <a:effectLst/>
                        <a:latin typeface="Segoe UI" panose="020B0502040204020203" pitchFamily="34" charset="0"/>
                        <a:ea typeface="Segoe UI" panose="020B0502040204020203" pitchFamily="34" charset="0"/>
                        <a:cs typeface="Times New Roman" panose="02020603050405020304" pitchFamily="18" charset="0"/>
                      </a:endParaRPr>
                    </a:p>
                  </a:txBody>
                  <a:tcPr marL="5209" marR="5209" marT="0" marB="0" anchor="ctr"/>
                </a:tc>
                <a:tc>
                  <a:txBody>
                    <a:bodyPr/>
                    <a:lstStyle/>
                    <a:p>
                      <a:pPr>
                        <a:lnSpc>
                          <a:spcPct val="115000"/>
                        </a:lnSpc>
                      </a:pPr>
                      <a:r>
                        <a:rPr lang="en-AU" sz="900">
                          <a:effectLst/>
                        </a:rPr>
                        <a:t>Quest OnDemand</a:t>
                      </a:r>
                      <a:endParaRPr lang="en-AU" sz="900">
                        <a:effectLst/>
                        <a:latin typeface="Segoe UI" panose="020B0502040204020203" pitchFamily="34" charset="0"/>
                        <a:ea typeface="Segoe UI" panose="020B0502040204020203" pitchFamily="34" charset="0"/>
                        <a:cs typeface="Times New Roman" panose="02020603050405020304" pitchFamily="18" charset="0"/>
                      </a:endParaRPr>
                    </a:p>
                  </a:txBody>
                  <a:tcPr marL="5209" marR="5209" marT="0" marB="0" anchor="ctr"/>
                </a:tc>
                <a:tc>
                  <a:txBody>
                    <a:bodyPr/>
                    <a:lstStyle/>
                    <a:p>
                      <a:pPr>
                        <a:lnSpc>
                          <a:spcPct val="115000"/>
                        </a:lnSpc>
                      </a:pPr>
                      <a:r>
                        <a:rPr lang="en-AU" sz="900">
                          <a:effectLst/>
                        </a:rPr>
                        <a:t>N/A</a:t>
                      </a:r>
                      <a:endParaRPr lang="en-AU" sz="900">
                        <a:effectLst/>
                        <a:latin typeface="Segoe UI" panose="020B0502040204020203" pitchFamily="34" charset="0"/>
                        <a:ea typeface="Segoe UI" panose="020B0502040204020203" pitchFamily="34" charset="0"/>
                        <a:cs typeface="Times New Roman" panose="02020603050405020304" pitchFamily="18" charset="0"/>
                      </a:endParaRPr>
                    </a:p>
                  </a:txBody>
                  <a:tcPr marL="5209" marR="5209" marT="0" marB="0" anchor="ctr"/>
                </a:tc>
                <a:tc>
                  <a:txBody>
                    <a:bodyPr/>
                    <a:lstStyle/>
                    <a:p>
                      <a:pPr>
                        <a:lnSpc>
                          <a:spcPct val="115000"/>
                        </a:lnSpc>
                      </a:pPr>
                      <a:r>
                        <a:rPr lang="en-AU" sz="900">
                          <a:effectLst/>
                        </a:rPr>
                        <a:t>N/A</a:t>
                      </a:r>
                      <a:endParaRPr lang="en-AU" sz="900">
                        <a:effectLst/>
                        <a:latin typeface="Segoe UI" panose="020B0502040204020203" pitchFamily="34" charset="0"/>
                        <a:ea typeface="Segoe UI" panose="020B0502040204020203" pitchFamily="34" charset="0"/>
                        <a:cs typeface="Times New Roman" panose="02020603050405020304" pitchFamily="18" charset="0"/>
                      </a:endParaRPr>
                    </a:p>
                  </a:txBody>
                  <a:tcPr marL="5209" marR="5209" marT="0" marB="0" anchor="ctr"/>
                </a:tc>
                <a:tc>
                  <a:txBody>
                    <a:bodyPr/>
                    <a:lstStyle/>
                    <a:p>
                      <a:pPr>
                        <a:lnSpc>
                          <a:spcPct val="115000"/>
                        </a:lnSpc>
                      </a:pPr>
                      <a:r>
                        <a:rPr lang="en-AU" sz="900">
                          <a:effectLst/>
                        </a:rPr>
                        <a:t>NTT</a:t>
                      </a:r>
                      <a:endParaRPr lang="en-AU" sz="900">
                        <a:effectLst/>
                        <a:latin typeface="Segoe UI" panose="020B0502040204020203" pitchFamily="34" charset="0"/>
                        <a:ea typeface="Segoe UI" panose="020B0502040204020203" pitchFamily="34" charset="0"/>
                        <a:cs typeface="Times New Roman" panose="02020603050405020304" pitchFamily="18" charset="0"/>
                      </a:endParaRPr>
                    </a:p>
                  </a:txBody>
                  <a:tcPr marL="5209" marR="5209" marT="0" marB="0" anchor="ctr"/>
                </a:tc>
                <a:extLst>
                  <a:ext uri="{0D108BD9-81ED-4DB2-BD59-A6C34878D82A}">
                    <a16:rowId xmlns:a16="http://schemas.microsoft.com/office/drawing/2014/main" val="3361704145"/>
                  </a:ext>
                </a:extLst>
              </a:tr>
              <a:tr h="364406">
                <a:tc>
                  <a:txBody>
                    <a:bodyPr/>
                    <a:lstStyle/>
                    <a:p>
                      <a:pPr>
                        <a:lnSpc>
                          <a:spcPct val="115000"/>
                        </a:lnSpc>
                      </a:pPr>
                      <a:r>
                        <a:rPr lang="en-AU" sz="900">
                          <a:effectLst/>
                        </a:rPr>
                        <a:t>CFSIL Documentum (*New)</a:t>
                      </a:r>
                      <a:endParaRPr lang="en-AU" sz="900">
                        <a:effectLst/>
                        <a:latin typeface="Segoe UI" panose="020B0502040204020203" pitchFamily="34" charset="0"/>
                        <a:ea typeface="Segoe UI" panose="020B0502040204020203" pitchFamily="34" charset="0"/>
                        <a:cs typeface="Times New Roman" panose="02020603050405020304" pitchFamily="18" charset="0"/>
                      </a:endParaRPr>
                    </a:p>
                  </a:txBody>
                  <a:tcPr marL="5209" marR="5209" marT="0" marB="0" anchor="ctr"/>
                </a:tc>
                <a:tc>
                  <a:txBody>
                    <a:bodyPr/>
                    <a:lstStyle/>
                    <a:p>
                      <a:pPr>
                        <a:lnSpc>
                          <a:spcPct val="115000"/>
                        </a:lnSpc>
                      </a:pPr>
                      <a:r>
                        <a:rPr lang="en-AU" sz="900">
                          <a:effectLst/>
                        </a:rPr>
                        <a:t>CBA On-Prem</a:t>
                      </a:r>
                      <a:endParaRPr lang="en-AU" sz="900">
                        <a:effectLst/>
                        <a:latin typeface="Segoe UI" panose="020B0502040204020203" pitchFamily="34" charset="0"/>
                        <a:ea typeface="Segoe UI" panose="020B0502040204020203" pitchFamily="34" charset="0"/>
                        <a:cs typeface="Times New Roman" panose="02020603050405020304" pitchFamily="18" charset="0"/>
                      </a:endParaRPr>
                    </a:p>
                  </a:txBody>
                  <a:tcPr marL="5209" marR="5209" marT="0" marB="0" anchor="ctr"/>
                </a:tc>
                <a:tc>
                  <a:txBody>
                    <a:bodyPr/>
                    <a:lstStyle/>
                    <a:p>
                      <a:pPr>
                        <a:lnSpc>
                          <a:spcPct val="115000"/>
                        </a:lnSpc>
                      </a:pPr>
                      <a:r>
                        <a:rPr lang="en-AU" sz="900">
                          <a:effectLst/>
                        </a:rPr>
                        <a:t>Yes</a:t>
                      </a:r>
                      <a:endParaRPr lang="en-AU" sz="900">
                        <a:effectLst/>
                        <a:latin typeface="Segoe UI" panose="020B0502040204020203" pitchFamily="34" charset="0"/>
                        <a:ea typeface="Segoe UI" panose="020B0502040204020203" pitchFamily="34" charset="0"/>
                        <a:cs typeface="Times New Roman" panose="02020603050405020304" pitchFamily="18" charset="0"/>
                      </a:endParaRPr>
                    </a:p>
                  </a:txBody>
                  <a:tcPr marL="5209" marR="5209" marT="0" marB="0" anchor="ctr"/>
                </a:tc>
                <a:tc>
                  <a:txBody>
                    <a:bodyPr/>
                    <a:lstStyle/>
                    <a:p>
                      <a:pPr>
                        <a:lnSpc>
                          <a:spcPct val="115000"/>
                        </a:lnSpc>
                      </a:pPr>
                      <a:r>
                        <a:rPr lang="en-AU" sz="900">
                          <a:effectLst/>
                        </a:rPr>
                        <a:t>N/A</a:t>
                      </a:r>
                      <a:endParaRPr lang="en-AU" sz="900">
                        <a:effectLst/>
                        <a:latin typeface="Segoe UI" panose="020B0502040204020203" pitchFamily="34" charset="0"/>
                        <a:ea typeface="Segoe UI" panose="020B0502040204020203" pitchFamily="34" charset="0"/>
                        <a:cs typeface="Times New Roman" panose="02020603050405020304" pitchFamily="18" charset="0"/>
                      </a:endParaRPr>
                    </a:p>
                  </a:txBody>
                  <a:tcPr marL="5209" marR="5209" marT="0" marB="0" anchor="ctr"/>
                </a:tc>
                <a:tc>
                  <a:txBody>
                    <a:bodyPr/>
                    <a:lstStyle/>
                    <a:p>
                      <a:pPr>
                        <a:lnSpc>
                          <a:spcPct val="115000"/>
                        </a:lnSpc>
                      </a:pPr>
                      <a:r>
                        <a:rPr lang="en-AU" sz="900">
                          <a:effectLst/>
                        </a:rPr>
                        <a:t>N/A</a:t>
                      </a:r>
                      <a:endParaRPr lang="en-AU" sz="900">
                        <a:effectLst/>
                        <a:latin typeface="Segoe UI" panose="020B0502040204020203" pitchFamily="34" charset="0"/>
                        <a:ea typeface="Segoe UI" panose="020B0502040204020203" pitchFamily="34" charset="0"/>
                        <a:cs typeface="Times New Roman" panose="02020603050405020304" pitchFamily="18" charset="0"/>
                      </a:endParaRPr>
                    </a:p>
                  </a:txBody>
                  <a:tcPr marL="5209" marR="5209" marT="0" marB="0" anchor="ctr"/>
                </a:tc>
                <a:tc>
                  <a:txBody>
                    <a:bodyPr/>
                    <a:lstStyle/>
                    <a:p>
                      <a:pPr>
                        <a:lnSpc>
                          <a:spcPct val="115000"/>
                        </a:lnSpc>
                      </a:pPr>
                      <a:r>
                        <a:rPr lang="en-AU" sz="900">
                          <a:effectLst/>
                        </a:rPr>
                        <a:t>New Approach / Tool required</a:t>
                      </a:r>
                      <a:endParaRPr lang="en-AU" sz="900">
                        <a:effectLst/>
                        <a:latin typeface="Segoe UI" panose="020B0502040204020203" pitchFamily="34" charset="0"/>
                        <a:ea typeface="Segoe UI" panose="020B0502040204020203" pitchFamily="34" charset="0"/>
                        <a:cs typeface="Times New Roman" panose="02020603050405020304" pitchFamily="18" charset="0"/>
                      </a:endParaRPr>
                    </a:p>
                  </a:txBody>
                  <a:tcPr marL="5209" marR="5209" marT="0" marB="0" anchor="ctr"/>
                </a:tc>
                <a:tc>
                  <a:txBody>
                    <a:bodyPr/>
                    <a:lstStyle/>
                    <a:p>
                      <a:pPr>
                        <a:lnSpc>
                          <a:spcPct val="115000"/>
                        </a:lnSpc>
                      </a:pPr>
                      <a:r>
                        <a:rPr lang="en-AU" sz="900">
                          <a:effectLst/>
                        </a:rPr>
                        <a:t>0.5TB</a:t>
                      </a:r>
                      <a:endParaRPr lang="en-AU" sz="900">
                        <a:effectLst/>
                        <a:latin typeface="Segoe UI" panose="020B0502040204020203" pitchFamily="34" charset="0"/>
                        <a:ea typeface="Segoe UI" panose="020B0502040204020203" pitchFamily="34" charset="0"/>
                        <a:cs typeface="Times New Roman" panose="02020603050405020304" pitchFamily="18" charset="0"/>
                      </a:endParaRPr>
                    </a:p>
                  </a:txBody>
                  <a:tcPr marL="5209" marR="5209" marT="0" marB="0" anchor="ctr"/>
                </a:tc>
                <a:tc>
                  <a:txBody>
                    <a:bodyPr/>
                    <a:lstStyle/>
                    <a:p>
                      <a:pPr algn="r">
                        <a:lnSpc>
                          <a:spcPct val="115000"/>
                        </a:lnSpc>
                      </a:pPr>
                      <a:r>
                        <a:rPr lang="en-AU" sz="900">
                          <a:effectLst/>
                        </a:rPr>
                        <a:t>2.2</a:t>
                      </a:r>
                      <a:endParaRPr lang="en-AU" sz="900">
                        <a:effectLst/>
                        <a:latin typeface="Segoe UI" panose="020B0502040204020203" pitchFamily="34" charset="0"/>
                        <a:ea typeface="Segoe UI" panose="020B0502040204020203" pitchFamily="34" charset="0"/>
                        <a:cs typeface="Times New Roman" panose="02020603050405020304" pitchFamily="18" charset="0"/>
                      </a:endParaRPr>
                    </a:p>
                  </a:txBody>
                  <a:tcPr marL="5209" marR="5209" marT="0" marB="0" anchor="ctr"/>
                </a:tc>
                <a:tc>
                  <a:txBody>
                    <a:bodyPr/>
                    <a:lstStyle/>
                    <a:p>
                      <a:pPr>
                        <a:lnSpc>
                          <a:spcPct val="115000"/>
                        </a:lnSpc>
                      </a:pPr>
                      <a:r>
                        <a:rPr lang="en-AU" sz="900">
                          <a:effectLst/>
                        </a:rPr>
                        <a:t>Avanade – WP5 (Not estimated)</a:t>
                      </a:r>
                      <a:endParaRPr lang="en-AU" sz="900">
                        <a:effectLst/>
                        <a:latin typeface="Segoe UI" panose="020B0502040204020203" pitchFamily="34" charset="0"/>
                        <a:ea typeface="Segoe UI" panose="020B0502040204020203" pitchFamily="34" charset="0"/>
                        <a:cs typeface="Times New Roman" panose="02020603050405020304" pitchFamily="18" charset="0"/>
                      </a:endParaRPr>
                    </a:p>
                  </a:txBody>
                  <a:tcPr marL="5209" marR="5209" marT="0" marB="0" anchor="ctr"/>
                </a:tc>
                <a:extLst>
                  <a:ext uri="{0D108BD9-81ED-4DB2-BD59-A6C34878D82A}">
                    <a16:rowId xmlns:a16="http://schemas.microsoft.com/office/drawing/2014/main" val="2056812450"/>
                  </a:ext>
                </a:extLst>
              </a:tr>
              <a:tr h="469815">
                <a:tc>
                  <a:txBody>
                    <a:bodyPr/>
                    <a:lstStyle/>
                    <a:p>
                      <a:pPr>
                        <a:lnSpc>
                          <a:spcPct val="115000"/>
                        </a:lnSpc>
                      </a:pPr>
                      <a:r>
                        <a:rPr lang="en-AU" sz="900">
                          <a:effectLst/>
                        </a:rPr>
                        <a:t>CFSIL Group Drives/NAS Data (*New)</a:t>
                      </a:r>
                      <a:endParaRPr lang="en-AU" sz="900">
                        <a:effectLst/>
                        <a:latin typeface="Segoe UI" panose="020B0502040204020203" pitchFamily="34" charset="0"/>
                        <a:ea typeface="Segoe UI" panose="020B0502040204020203" pitchFamily="34" charset="0"/>
                        <a:cs typeface="Times New Roman" panose="02020603050405020304" pitchFamily="18" charset="0"/>
                      </a:endParaRPr>
                    </a:p>
                  </a:txBody>
                  <a:tcPr marL="5209" marR="5209" marT="0" marB="0" anchor="ctr"/>
                </a:tc>
                <a:tc>
                  <a:txBody>
                    <a:bodyPr/>
                    <a:lstStyle/>
                    <a:p>
                      <a:pPr>
                        <a:lnSpc>
                          <a:spcPct val="115000"/>
                        </a:lnSpc>
                      </a:pPr>
                      <a:r>
                        <a:rPr lang="en-AU" sz="900">
                          <a:effectLst/>
                        </a:rPr>
                        <a:t>CBA On-Prem</a:t>
                      </a:r>
                      <a:endParaRPr lang="en-AU" sz="900">
                        <a:effectLst/>
                        <a:latin typeface="Segoe UI" panose="020B0502040204020203" pitchFamily="34" charset="0"/>
                        <a:ea typeface="Segoe UI" panose="020B0502040204020203" pitchFamily="34" charset="0"/>
                        <a:cs typeface="Times New Roman" panose="02020603050405020304" pitchFamily="18" charset="0"/>
                      </a:endParaRPr>
                    </a:p>
                  </a:txBody>
                  <a:tcPr marL="5209" marR="5209" marT="0" marB="0" anchor="ctr"/>
                </a:tc>
                <a:tc>
                  <a:txBody>
                    <a:bodyPr/>
                    <a:lstStyle/>
                    <a:p>
                      <a:pPr>
                        <a:lnSpc>
                          <a:spcPct val="115000"/>
                        </a:lnSpc>
                      </a:pPr>
                      <a:r>
                        <a:rPr lang="en-AU" sz="900">
                          <a:effectLst/>
                        </a:rPr>
                        <a:t>Yes</a:t>
                      </a:r>
                      <a:endParaRPr lang="en-AU" sz="900">
                        <a:effectLst/>
                        <a:latin typeface="Segoe UI" panose="020B0502040204020203" pitchFamily="34" charset="0"/>
                        <a:ea typeface="Segoe UI" panose="020B0502040204020203" pitchFamily="34" charset="0"/>
                        <a:cs typeface="Times New Roman" panose="02020603050405020304" pitchFamily="18" charset="0"/>
                      </a:endParaRPr>
                    </a:p>
                  </a:txBody>
                  <a:tcPr marL="5209" marR="5209" marT="0" marB="0" anchor="ctr"/>
                </a:tc>
                <a:tc>
                  <a:txBody>
                    <a:bodyPr/>
                    <a:lstStyle/>
                    <a:p>
                      <a:pPr>
                        <a:lnSpc>
                          <a:spcPct val="115000"/>
                        </a:lnSpc>
                      </a:pPr>
                      <a:r>
                        <a:rPr lang="en-AU" sz="900">
                          <a:effectLst/>
                        </a:rPr>
                        <a:t>N/A</a:t>
                      </a:r>
                      <a:endParaRPr lang="en-AU" sz="900">
                        <a:effectLst/>
                        <a:latin typeface="Segoe UI" panose="020B0502040204020203" pitchFamily="34" charset="0"/>
                        <a:ea typeface="Segoe UI" panose="020B0502040204020203" pitchFamily="34" charset="0"/>
                        <a:cs typeface="Times New Roman" panose="02020603050405020304" pitchFamily="18" charset="0"/>
                      </a:endParaRPr>
                    </a:p>
                  </a:txBody>
                  <a:tcPr marL="5209" marR="5209" marT="0" marB="0" anchor="ctr"/>
                </a:tc>
                <a:tc>
                  <a:txBody>
                    <a:bodyPr/>
                    <a:lstStyle/>
                    <a:p>
                      <a:pPr>
                        <a:lnSpc>
                          <a:spcPct val="115000"/>
                        </a:lnSpc>
                      </a:pPr>
                      <a:r>
                        <a:rPr lang="en-AU" sz="900">
                          <a:effectLst/>
                        </a:rPr>
                        <a:t>N/A</a:t>
                      </a:r>
                      <a:endParaRPr lang="en-AU" sz="900">
                        <a:effectLst/>
                        <a:latin typeface="Segoe UI" panose="020B0502040204020203" pitchFamily="34" charset="0"/>
                        <a:ea typeface="Segoe UI" panose="020B0502040204020203" pitchFamily="34" charset="0"/>
                        <a:cs typeface="Times New Roman" panose="02020603050405020304" pitchFamily="18" charset="0"/>
                      </a:endParaRPr>
                    </a:p>
                  </a:txBody>
                  <a:tcPr marL="5209" marR="5209" marT="0" marB="0" anchor="ctr"/>
                </a:tc>
                <a:tc>
                  <a:txBody>
                    <a:bodyPr/>
                    <a:lstStyle/>
                    <a:p>
                      <a:pPr>
                        <a:lnSpc>
                          <a:spcPct val="115000"/>
                        </a:lnSpc>
                      </a:pPr>
                      <a:r>
                        <a:rPr lang="en-AU" sz="900">
                          <a:effectLst/>
                        </a:rPr>
                        <a:t>New Approach / Tool required</a:t>
                      </a:r>
                      <a:endParaRPr lang="en-AU" sz="900">
                        <a:effectLst/>
                        <a:latin typeface="Segoe UI" panose="020B0502040204020203" pitchFamily="34" charset="0"/>
                        <a:ea typeface="Segoe UI" panose="020B0502040204020203" pitchFamily="34" charset="0"/>
                        <a:cs typeface="Times New Roman" panose="02020603050405020304" pitchFamily="18" charset="0"/>
                      </a:endParaRPr>
                    </a:p>
                  </a:txBody>
                  <a:tcPr marL="5209" marR="5209" marT="0" marB="0" anchor="ctr"/>
                </a:tc>
                <a:tc>
                  <a:txBody>
                    <a:bodyPr/>
                    <a:lstStyle/>
                    <a:p>
                      <a:pPr>
                        <a:lnSpc>
                          <a:spcPct val="115000"/>
                        </a:lnSpc>
                      </a:pPr>
                      <a:r>
                        <a:rPr lang="en-AU" sz="900">
                          <a:effectLst/>
                        </a:rPr>
                        <a:t>175TB</a:t>
                      </a:r>
                      <a:endParaRPr lang="en-AU" sz="900">
                        <a:effectLst/>
                        <a:latin typeface="Segoe UI" panose="020B0502040204020203" pitchFamily="34" charset="0"/>
                        <a:ea typeface="Segoe UI" panose="020B0502040204020203" pitchFamily="34" charset="0"/>
                        <a:cs typeface="Times New Roman" panose="02020603050405020304" pitchFamily="18" charset="0"/>
                      </a:endParaRPr>
                    </a:p>
                  </a:txBody>
                  <a:tcPr marL="5209" marR="5209" marT="0" marB="0" anchor="ctr"/>
                </a:tc>
                <a:tc>
                  <a:txBody>
                    <a:bodyPr/>
                    <a:lstStyle/>
                    <a:p>
                      <a:pPr algn="r">
                        <a:lnSpc>
                          <a:spcPct val="115000"/>
                        </a:lnSpc>
                      </a:pPr>
                      <a:r>
                        <a:rPr lang="en-AU" sz="900">
                          <a:effectLst/>
                        </a:rPr>
                        <a:t>2.2</a:t>
                      </a:r>
                      <a:endParaRPr lang="en-AU" sz="900">
                        <a:effectLst/>
                        <a:latin typeface="Segoe UI" panose="020B0502040204020203" pitchFamily="34" charset="0"/>
                        <a:ea typeface="Segoe UI" panose="020B0502040204020203" pitchFamily="34" charset="0"/>
                        <a:cs typeface="Times New Roman" panose="02020603050405020304" pitchFamily="18" charset="0"/>
                      </a:endParaRPr>
                    </a:p>
                  </a:txBody>
                  <a:tcPr marL="5209" marR="5209" marT="0" marB="0" anchor="ctr"/>
                </a:tc>
                <a:tc>
                  <a:txBody>
                    <a:bodyPr/>
                    <a:lstStyle/>
                    <a:p>
                      <a:pPr>
                        <a:lnSpc>
                          <a:spcPct val="115000"/>
                        </a:lnSpc>
                      </a:pPr>
                      <a:r>
                        <a:rPr lang="en-AU" sz="900">
                          <a:effectLst/>
                        </a:rPr>
                        <a:t>Avanade – WP5 (Not estimated)</a:t>
                      </a:r>
                      <a:endParaRPr lang="en-AU" sz="900">
                        <a:effectLst/>
                        <a:latin typeface="Segoe UI" panose="020B0502040204020203" pitchFamily="34" charset="0"/>
                        <a:ea typeface="Segoe UI" panose="020B0502040204020203" pitchFamily="34" charset="0"/>
                        <a:cs typeface="Times New Roman" panose="02020603050405020304" pitchFamily="18" charset="0"/>
                      </a:endParaRPr>
                    </a:p>
                  </a:txBody>
                  <a:tcPr marL="5209" marR="5209" marT="0" marB="0" anchor="ctr"/>
                </a:tc>
                <a:extLst>
                  <a:ext uri="{0D108BD9-81ED-4DB2-BD59-A6C34878D82A}">
                    <a16:rowId xmlns:a16="http://schemas.microsoft.com/office/drawing/2014/main" val="811550776"/>
                  </a:ext>
                </a:extLst>
              </a:tr>
              <a:tr h="364406">
                <a:tc>
                  <a:txBody>
                    <a:bodyPr/>
                    <a:lstStyle/>
                    <a:p>
                      <a:pPr>
                        <a:lnSpc>
                          <a:spcPct val="115000"/>
                        </a:lnSpc>
                      </a:pPr>
                      <a:r>
                        <a:rPr lang="en-AU" sz="900">
                          <a:effectLst/>
                        </a:rPr>
                        <a:t>CFSIL Home Drives</a:t>
                      </a:r>
                      <a:endParaRPr lang="en-AU" sz="900">
                        <a:effectLst/>
                        <a:latin typeface="Segoe UI" panose="020B0502040204020203" pitchFamily="34" charset="0"/>
                        <a:ea typeface="Segoe UI" panose="020B0502040204020203" pitchFamily="34" charset="0"/>
                        <a:cs typeface="Times New Roman" panose="02020603050405020304" pitchFamily="18" charset="0"/>
                      </a:endParaRPr>
                    </a:p>
                  </a:txBody>
                  <a:tcPr marL="5209" marR="5209" marT="0" marB="0" anchor="ctr"/>
                </a:tc>
                <a:tc>
                  <a:txBody>
                    <a:bodyPr/>
                    <a:lstStyle/>
                    <a:p>
                      <a:pPr>
                        <a:lnSpc>
                          <a:spcPct val="115000"/>
                        </a:lnSpc>
                      </a:pPr>
                      <a:r>
                        <a:rPr lang="en-AU" sz="900">
                          <a:effectLst/>
                        </a:rPr>
                        <a:t>CBA On-Prem</a:t>
                      </a:r>
                      <a:endParaRPr lang="en-AU" sz="900">
                        <a:effectLst/>
                        <a:latin typeface="Segoe UI" panose="020B0502040204020203" pitchFamily="34" charset="0"/>
                        <a:ea typeface="Segoe UI" panose="020B0502040204020203" pitchFamily="34" charset="0"/>
                        <a:cs typeface="Times New Roman" panose="02020603050405020304" pitchFamily="18" charset="0"/>
                      </a:endParaRPr>
                    </a:p>
                  </a:txBody>
                  <a:tcPr marL="5209" marR="5209" marT="0" marB="0" anchor="ctr"/>
                </a:tc>
                <a:tc>
                  <a:txBody>
                    <a:bodyPr/>
                    <a:lstStyle/>
                    <a:p>
                      <a:pPr>
                        <a:lnSpc>
                          <a:spcPct val="115000"/>
                        </a:lnSpc>
                      </a:pPr>
                      <a:r>
                        <a:rPr lang="en-AU" sz="900">
                          <a:effectLst/>
                        </a:rPr>
                        <a:t>Yes</a:t>
                      </a:r>
                      <a:endParaRPr lang="en-AU" sz="900">
                        <a:effectLst/>
                        <a:latin typeface="Segoe UI" panose="020B0502040204020203" pitchFamily="34" charset="0"/>
                        <a:ea typeface="Segoe UI" panose="020B0502040204020203" pitchFamily="34" charset="0"/>
                        <a:cs typeface="Times New Roman" panose="02020603050405020304" pitchFamily="18" charset="0"/>
                      </a:endParaRPr>
                    </a:p>
                  </a:txBody>
                  <a:tcPr marL="5209" marR="5209" marT="0" marB="0" anchor="ctr"/>
                </a:tc>
                <a:tc>
                  <a:txBody>
                    <a:bodyPr/>
                    <a:lstStyle/>
                    <a:p>
                      <a:pPr>
                        <a:lnSpc>
                          <a:spcPct val="115000"/>
                        </a:lnSpc>
                      </a:pPr>
                      <a:r>
                        <a:rPr lang="en-AU" sz="900">
                          <a:effectLst/>
                        </a:rPr>
                        <a:t>SkySync</a:t>
                      </a:r>
                      <a:endParaRPr lang="en-AU" sz="900">
                        <a:effectLst/>
                        <a:latin typeface="Segoe UI" panose="020B0502040204020203" pitchFamily="34" charset="0"/>
                        <a:ea typeface="Segoe UI" panose="020B0502040204020203" pitchFamily="34" charset="0"/>
                        <a:cs typeface="Times New Roman" panose="02020603050405020304" pitchFamily="18" charset="0"/>
                      </a:endParaRPr>
                    </a:p>
                  </a:txBody>
                  <a:tcPr marL="5209" marR="5209" marT="0" marB="0" anchor="ctr"/>
                </a:tc>
                <a:tc>
                  <a:txBody>
                    <a:bodyPr/>
                    <a:lstStyle/>
                    <a:p>
                      <a:pPr>
                        <a:lnSpc>
                          <a:spcPct val="115000"/>
                        </a:lnSpc>
                      </a:pPr>
                      <a:r>
                        <a:rPr lang="en-AU" sz="900">
                          <a:effectLst/>
                        </a:rPr>
                        <a:t>23.2 TB</a:t>
                      </a:r>
                      <a:br>
                        <a:rPr lang="en-AU" sz="900">
                          <a:effectLst/>
                        </a:rPr>
                      </a:br>
                      <a:r>
                        <a:rPr lang="en-AU" sz="900">
                          <a:effectLst/>
                        </a:rPr>
                        <a:t>(2168 users)</a:t>
                      </a:r>
                      <a:endParaRPr lang="en-AU" sz="900">
                        <a:effectLst/>
                        <a:latin typeface="Segoe UI" panose="020B0502040204020203" pitchFamily="34" charset="0"/>
                        <a:ea typeface="Segoe UI" panose="020B0502040204020203" pitchFamily="34" charset="0"/>
                        <a:cs typeface="Times New Roman" panose="02020603050405020304" pitchFamily="18" charset="0"/>
                      </a:endParaRPr>
                    </a:p>
                  </a:txBody>
                  <a:tcPr marL="5209" marR="5209" marT="0" marB="0" anchor="ctr"/>
                </a:tc>
                <a:tc>
                  <a:txBody>
                    <a:bodyPr/>
                    <a:lstStyle/>
                    <a:p>
                      <a:pPr>
                        <a:lnSpc>
                          <a:spcPct val="115000"/>
                        </a:lnSpc>
                      </a:pPr>
                      <a:r>
                        <a:rPr lang="en-AU" sz="900">
                          <a:effectLst/>
                        </a:rPr>
                        <a:t>New Approach / Tool required</a:t>
                      </a:r>
                      <a:endParaRPr lang="en-AU" sz="900">
                        <a:effectLst/>
                        <a:latin typeface="Segoe UI" panose="020B0502040204020203" pitchFamily="34" charset="0"/>
                        <a:ea typeface="Segoe UI" panose="020B0502040204020203" pitchFamily="34" charset="0"/>
                        <a:cs typeface="Times New Roman" panose="02020603050405020304" pitchFamily="18" charset="0"/>
                      </a:endParaRPr>
                    </a:p>
                  </a:txBody>
                  <a:tcPr marL="5209" marR="5209" marT="0" marB="0" anchor="ctr"/>
                </a:tc>
                <a:tc>
                  <a:txBody>
                    <a:bodyPr/>
                    <a:lstStyle/>
                    <a:p>
                      <a:pPr>
                        <a:lnSpc>
                          <a:spcPct val="115000"/>
                        </a:lnSpc>
                      </a:pPr>
                      <a:r>
                        <a:rPr lang="en-AU" sz="900">
                          <a:effectLst/>
                        </a:rPr>
                        <a:t>TBA</a:t>
                      </a:r>
                      <a:endParaRPr lang="en-AU" sz="900">
                        <a:effectLst/>
                        <a:latin typeface="Segoe UI" panose="020B0502040204020203" pitchFamily="34" charset="0"/>
                        <a:ea typeface="Segoe UI" panose="020B0502040204020203" pitchFamily="34" charset="0"/>
                        <a:cs typeface="Times New Roman" panose="02020603050405020304" pitchFamily="18" charset="0"/>
                      </a:endParaRPr>
                    </a:p>
                  </a:txBody>
                  <a:tcPr marL="5209" marR="5209" marT="0" marB="0" anchor="ctr"/>
                </a:tc>
                <a:tc>
                  <a:txBody>
                    <a:bodyPr/>
                    <a:lstStyle/>
                    <a:p>
                      <a:pPr algn="r">
                        <a:lnSpc>
                          <a:spcPct val="115000"/>
                        </a:lnSpc>
                      </a:pPr>
                      <a:r>
                        <a:rPr lang="en-AU" sz="900">
                          <a:effectLst/>
                        </a:rPr>
                        <a:t>2.2</a:t>
                      </a:r>
                      <a:endParaRPr lang="en-AU" sz="900">
                        <a:effectLst/>
                        <a:latin typeface="Segoe UI" panose="020B0502040204020203" pitchFamily="34" charset="0"/>
                        <a:ea typeface="Segoe UI" panose="020B0502040204020203" pitchFamily="34" charset="0"/>
                        <a:cs typeface="Times New Roman" panose="02020603050405020304" pitchFamily="18" charset="0"/>
                      </a:endParaRPr>
                    </a:p>
                  </a:txBody>
                  <a:tcPr marL="5209" marR="5209" marT="0" marB="0" anchor="ctr"/>
                </a:tc>
                <a:tc>
                  <a:txBody>
                    <a:bodyPr/>
                    <a:lstStyle/>
                    <a:p>
                      <a:pPr>
                        <a:lnSpc>
                          <a:spcPct val="115000"/>
                        </a:lnSpc>
                      </a:pPr>
                      <a:r>
                        <a:rPr lang="en-AU" sz="900">
                          <a:effectLst/>
                        </a:rPr>
                        <a:t>Avanade – WP5</a:t>
                      </a:r>
                      <a:endParaRPr lang="en-AU" sz="900">
                        <a:effectLst/>
                        <a:latin typeface="Segoe UI" panose="020B0502040204020203" pitchFamily="34" charset="0"/>
                        <a:ea typeface="Segoe UI" panose="020B0502040204020203" pitchFamily="34" charset="0"/>
                        <a:cs typeface="Times New Roman" panose="02020603050405020304" pitchFamily="18" charset="0"/>
                      </a:endParaRPr>
                    </a:p>
                  </a:txBody>
                  <a:tcPr marL="5209" marR="5209" marT="0" marB="0" anchor="ctr"/>
                </a:tc>
                <a:extLst>
                  <a:ext uri="{0D108BD9-81ED-4DB2-BD59-A6C34878D82A}">
                    <a16:rowId xmlns:a16="http://schemas.microsoft.com/office/drawing/2014/main" val="2421410609"/>
                  </a:ext>
                </a:extLst>
              </a:tr>
              <a:tr h="364406">
                <a:tc>
                  <a:txBody>
                    <a:bodyPr/>
                    <a:lstStyle/>
                    <a:p>
                      <a:pPr>
                        <a:lnSpc>
                          <a:spcPct val="115000"/>
                        </a:lnSpc>
                      </a:pPr>
                      <a:r>
                        <a:rPr lang="en-AU" sz="900">
                          <a:effectLst/>
                        </a:rPr>
                        <a:t>CFSIL Identities &amp; Groups </a:t>
                      </a:r>
                      <a:endParaRPr lang="en-AU" sz="900">
                        <a:effectLst/>
                        <a:latin typeface="Segoe UI" panose="020B0502040204020203" pitchFamily="34" charset="0"/>
                        <a:ea typeface="Segoe UI" panose="020B0502040204020203" pitchFamily="34" charset="0"/>
                        <a:cs typeface="Times New Roman" panose="02020603050405020304" pitchFamily="18" charset="0"/>
                      </a:endParaRPr>
                    </a:p>
                  </a:txBody>
                  <a:tcPr marL="5209" marR="5209" marT="0" marB="0" anchor="ctr"/>
                </a:tc>
                <a:tc>
                  <a:txBody>
                    <a:bodyPr/>
                    <a:lstStyle/>
                    <a:p>
                      <a:pPr>
                        <a:lnSpc>
                          <a:spcPct val="115000"/>
                        </a:lnSpc>
                      </a:pPr>
                      <a:r>
                        <a:rPr lang="en-AU" sz="900">
                          <a:effectLst/>
                        </a:rPr>
                        <a:t>CBA On-Prem</a:t>
                      </a:r>
                      <a:endParaRPr lang="en-AU" sz="900">
                        <a:effectLst/>
                        <a:latin typeface="Segoe UI" panose="020B0502040204020203" pitchFamily="34" charset="0"/>
                        <a:ea typeface="Segoe UI" panose="020B0502040204020203" pitchFamily="34" charset="0"/>
                        <a:cs typeface="Times New Roman" panose="02020603050405020304" pitchFamily="18" charset="0"/>
                      </a:endParaRPr>
                    </a:p>
                  </a:txBody>
                  <a:tcPr marL="5209" marR="5209" marT="0" marB="0" anchor="ctr"/>
                </a:tc>
                <a:tc>
                  <a:txBody>
                    <a:bodyPr/>
                    <a:lstStyle/>
                    <a:p>
                      <a:pPr>
                        <a:lnSpc>
                          <a:spcPct val="115000"/>
                        </a:lnSpc>
                      </a:pPr>
                      <a:r>
                        <a:rPr lang="en-AU" sz="900">
                          <a:effectLst/>
                        </a:rPr>
                        <a:t>No</a:t>
                      </a:r>
                      <a:endParaRPr lang="en-AU" sz="900">
                        <a:effectLst/>
                        <a:latin typeface="Segoe UI" panose="020B0502040204020203" pitchFamily="34" charset="0"/>
                        <a:ea typeface="Segoe UI" panose="020B0502040204020203" pitchFamily="34" charset="0"/>
                        <a:cs typeface="Times New Roman" panose="02020603050405020304" pitchFamily="18" charset="0"/>
                      </a:endParaRPr>
                    </a:p>
                  </a:txBody>
                  <a:tcPr marL="5209" marR="5209" marT="0" marB="0" anchor="ctr"/>
                </a:tc>
                <a:tc>
                  <a:txBody>
                    <a:bodyPr/>
                    <a:lstStyle/>
                    <a:p>
                      <a:pPr>
                        <a:lnSpc>
                          <a:spcPct val="115000"/>
                        </a:lnSpc>
                      </a:pPr>
                      <a:r>
                        <a:rPr lang="en-AU" sz="900">
                          <a:effectLst/>
                        </a:rPr>
                        <a:t>N/A</a:t>
                      </a:r>
                      <a:endParaRPr lang="en-AU" sz="900">
                        <a:effectLst/>
                        <a:latin typeface="Segoe UI" panose="020B0502040204020203" pitchFamily="34" charset="0"/>
                        <a:ea typeface="Segoe UI" panose="020B0502040204020203" pitchFamily="34" charset="0"/>
                        <a:cs typeface="Times New Roman" panose="02020603050405020304" pitchFamily="18" charset="0"/>
                      </a:endParaRPr>
                    </a:p>
                  </a:txBody>
                  <a:tcPr marL="5209" marR="5209" marT="0" marB="0" anchor="ctr"/>
                </a:tc>
                <a:tc>
                  <a:txBody>
                    <a:bodyPr/>
                    <a:lstStyle/>
                    <a:p>
                      <a:pPr>
                        <a:lnSpc>
                          <a:spcPct val="115000"/>
                        </a:lnSpc>
                      </a:pPr>
                      <a:r>
                        <a:rPr lang="en-AU" sz="900">
                          <a:effectLst/>
                        </a:rPr>
                        <a:t>N/A</a:t>
                      </a:r>
                      <a:endParaRPr lang="en-AU" sz="900">
                        <a:effectLst/>
                        <a:latin typeface="Segoe UI" panose="020B0502040204020203" pitchFamily="34" charset="0"/>
                        <a:ea typeface="Segoe UI" panose="020B0502040204020203" pitchFamily="34" charset="0"/>
                        <a:cs typeface="Times New Roman" panose="02020603050405020304" pitchFamily="18" charset="0"/>
                      </a:endParaRPr>
                    </a:p>
                  </a:txBody>
                  <a:tcPr marL="5209" marR="5209" marT="0" marB="0" anchor="ctr"/>
                </a:tc>
                <a:tc>
                  <a:txBody>
                    <a:bodyPr/>
                    <a:lstStyle/>
                    <a:p>
                      <a:pPr>
                        <a:lnSpc>
                          <a:spcPct val="115000"/>
                        </a:lnSpc>
                      </a:pPr>
                      <a:r>
                        <a:rPr lang="en-AU" sz="900">
                          <a:effectLst/>
                        </a:rPr>
                        <a:t>N/A</a:t>
                      </a:r>
                      <a:endParaRPr lang="en-AU" sz="900">
                        <a:effectLst/>
                        <a:latin typeface="Segoe UI" panose="020B0502040204020203" pitchFamily="34" charset="0"/>
                        <a:ea typeface="Segoe UI" panose="020B0502040204020203" pitchFamily="34" charset="0"/>
                        <a:cs typeface="Times New Roman" panose="02020603050405020304" pitchFamily="18" charset="0"/>
                      </a:endParaRPr>
                    </a:p>
                  </a:txBody>
                  <a:tcPr marL="5209" marR="5209" marT="0" marB="0" anchor="ctr"/>
                </a:tc>
                <a:tc>
                  <a:txBody>
                    <a:bodyPr/>
                    <a:lstStyle/>
                    <a:p>
                      <a:pPr>
                        <a:lnSpc>
                          <a:spcPct val="115000"/>
                        </a:lnSpc>
                      </a:pPr>
                      <a:r>
                        <a:rPr lang="en-AU" sz="900">
                          <a:effectLst/>
                        </a:rPr>
                        <a:t>N/A</a:t>
                      </a:r>
                      <a:endParaRPr lang="en-AU" sz="900">
                        <a:effectLst/>
                        <a:latin typeface="Segoe UI" panose="020B0502040204020203" pitchFamily="34" charset="0"/>
                        <a:ea typeface="Segoe UI" panose="020B0502040204020203" pitchFamily="34" charset="0"/>
                        <a:cs typeface="Times New Roman" panose="02020603050405020304" pitchFamily="18" charset="0"/>
                      </a:endParaRPr>
                    </a:p>
                  </a:txBody>
                  <a:tcPr marL="5209" marR="5209" marT="0" marB="0" anchor="ctr"/>
                </a:tc>
                <a:tc>
                  <a:txBody>
                    <a:bodyPr/>
                    <a:lstStyle/>
                    <a:p>
                      <a:pPr>
                        <a:lnSpc>
                          <a:spcPct val="115000"/>
                        </a:lnSpc>
                      </a:pPr>
                      <a:r>
                        <a:rPr lang="en-AU" sz="900">
                          <a:effectLst/>
                        </a:rPr>
                        <a:t>N/A</a:t>
                      </a:r>
                      <a:endParaRPr lang="en-AU" sz="900">
                        <a:effectLst/>
                        <a:latin typeface="Segoe UI" panose="020B0502040204020203" pitchFamily="34" charset="0"/>
                        <a:ea typeface="Segoe UI" panose="020B0502040204020203" pitchFamily="34" charset="0"/>
                        <a:cs typeface="Times New Roman" panose="02020603050405020304" pitchFamily="18" charset="0"/>
                      </a:endParaRPr>
                    </a:p>
                  </a:txBody>
                  <a:tcPr marL="5209" marR="5209" marT="0" marB="0" anchor="ctr"/>
                </a:tc>
                <a:tc>
                  <a:txBody>
                    <a:bodyPr/>
                    <a:lstStyle/>
                    <a:p>
                      <a:pPr>
                        <a:lnSpc>
                          <a:spcPct val="115000"/>
                        </a:lnSpc>
                      </a:pPr>
                      <a:r>
                        <a:rPr lang="en-AU" sz="900">
                          <a:effectLst/>
                        </a:rPr>
                        <a:t>N/A</a:t>
                      </a:r>
                      <a:endParaRPr lang="en-AU" sz="900">
                        <a:effectLst/>
                        <a:latin typeface="Segoe UI" panose="020B0502040204020203" pitchFamily="34" charset="0"/>
                        <a:ea typeface="Segoe UI" panose="020B0502040204020203" pitchFamily="34" charset="0"/>
                        <a:cs typeface="Times New Roman" panose="02020603050405020304" pitchFamily="18" charset="0"/>
                      </a:endParaRPr>
                    </a:p>
                  </a:txBody>
                  <a:tcPr marL="5209" marR="5209" marT="0" marB="0" anchor="ctr"/>
                </a:tc>
                <a:extLst>
                  <a:ext uri="{0D108BD9-81ED-4DB2-BD59-A6C34878D82A}">
                    <a16:rowId xmlns:a16="http://schemas.microsoft.com/office/drawing/2014/main" val="2393680124"/>
                  </a:ext>
                </a:extLst>
              </a:tr>
              <a:tr h="364406">
                <a:tc>
                  <a:txBody>
                    <a:bodyPr/>
                    <a:lstStyle/>
                    <a:p>
                      <a:pPr>
                        <a:lnSpc>
                          <a:spcPct val="115000"/>
                        </a:lnSpc>
                      </a:pPr>
                      <a:r>
                        <a:rPr lang="en-AU" sz="900">
                          <a:effectLst/>
                        </a:rPr>
                        <a:t>CFSIL JIRA / Confluence</a:t>
                      </a:r>
                      <a:endParaRPr lang="en-AU" sz="900">
                        <a:effectLst/>
                        <a:latin typeface="Segoe UI" panose="020B0502040204020203" pitchFamily="34" charset="0"/>
                        <a:ea typeface="Segoe UI" panose="020B0502040204020203" pitchFamily="34" charset="0"/>
                        <a:cs typeface="Times New Roman" panose="02020603050405020304" pitchFamily="18" charset="0"/>
                      </a:endParaRPr>
                    </a:p>
                  </a:txBody>
                  <a:tcPr marL="5209" marR="5209" marT="0" marB="0" anchor="ctr"/>
                </a:tc>
                <a:tc>
                  <a:txBody>
                    <a:bodyPr/>
                    <a:lstStyle/>
                    <a:p>
                      <a:pPr>
                        <a:lnSpc>
                          <a:spcPct val="115000"/>
                        </a:lnSpc>
                      </a:pPr>
                      <a:r>
                        <a:rPr lang="en-AU" sz="900">
                          <a:effectLst/>
                        </a:rPr>
                        <a:t>CBA On-Prem</a:t>
                      </a:r>
                      <a:endParaRPr lang="en-AU" sz="900">
                        <a:effectLst/>
                        <a:latin typeface="Segoe UI" panose="020B0502040204020203" pitchFamily="34" charset="0"/>
                        <a:ea typeface="Segoe UI" panose="020B0502040204020203" pitchFamily="34" charset="0"/>
                        <a:cs typeface="Times New Roman" panose="02020603050405020304" pitchFamily="18" charset="0"/>
                      </a:endParaRPr>
                    </a:p>
                  </a:txBody>
                  <a:tcPr marL="5209" marR="5209" marT="0" marB="0" anchor="ctr"/>
                </a:tc>
                <a:tc>
                  <a:txBody>
                    <a:bodyPr/>
                    <a:lstStyle/>
                    <a:p>
                      <a:pPr>
                        <a:lnSpc>
                          <a:spcPct val="115000"/>
                        </a:lnSpc>
                      </a:pPr>
                      <a:r>
                        <a:rPr lang="en-AU" sz="900">
                          <a:effectLst/>
                        </a:rPr>
                        <a:t>Yes</a:t>
                      </a:r>
                      <a:endParaRPr lang="en-AU" sz="900">
                        <a:effectLst/>
                        <a:latin typeface="Segoe UI" panose="020B0502040204020203" pitchFamily="34" charset="0"/>
                        <a:ea typeface="Segoe UI" panose="020B0502040204020203" pitchFamily="34" charset="0"/>
                        <a:cs typeface="Times New Roman" panose="02020603050405020304" pitchFamily="18" charset="0"/>
                      </a:endParaRPr>
                    </a:p>
                  </a:txBody>
                  <a:tcPr marL="5209" marR="5209" marT="0" marB="0" anchor="ctr"/>
                </a:tc>
                <a:tc>
                  <a:txBody>
                    <a:bodyPr/>
                    <a:lstStyle/>
                    <a:p>
                      <a:pPr>
                        <a:lnSpc>
                          <a:spcPct val="115000"/>
                        </a:lnSpc>
                      </a:pPr>
                      <a:r>
                        <a:rPr lang="en-AU" sz="900">
                          <a:effectLst/>
                        </a:rPr>
                        <a:t>N/A</a:t>
                      </a:r>
                      <a:endParaRPr lang="en-AU" sz="900">
                        <a:effectLst/>
                        <a:latin typeface="Segoe UI" panose="020B0502040204020203" pitchFamily="34" charset="0"/>
                        <a:ea typeface="Segoe UI" panose="020B0502040204020203" pitchFamily="34" charset="0"/>
                        <a:cs typeface="Times New Roman" panose="02020603050405020304" pitchFamily="18" charset="0"/>
                      </a:endParaRPr>
                    </a:p>
                  </a:txBody>
                  <a:tcPr marL="5209" marR="5209" marT="0" marB="0" anchor="ctr"/>
                </a:tc>
                <a:tc>
                  <a:txBody>
                    <a:bodyPr/>
                    <a:lstStyle/>
                    <a:p>
                      <a:pPr>
                        <a:lnSpc>
                          <a:spcPct val="115000"/>
                        </a:lnSpc>
                      </a:pPr>
                      <a:r>
                        <a:rPr lang="en-AU" sz="900">
                          <a:effectLst/>
                        </a:rPr>
                        <a:t>N/A</a:t>
                      </a:r>
                      <a:endParaRPr lang="en-AU" sz="900">
                        <a:effectLst/>
                        <a:latin typeface="Segoe UI" panose="020B0502040204020203" pitchFamily="34" charset="0"/>
                        <a:ea typeface="Segoe UI" panose="020B0502040204020203" pitchFamily="34" charset="0"/>
                        <a:cs typeface="Times New Roman" panose="02020603050405020304" pitchFamily="18" charset="0"/>
                      </a:endParaRPr>
                    </a:p>
                  </a:txBody>
                  <a:tcPr marL="5209" marR="5209" marT="0" marB="0" anchor="ctr"/>
                </a:tc>
                <a:tc>
                  <a:txBody>
                    <a:bodyPr/>
                    <a:lstStyle/>
                    <a:p>
                      <a:pPr>
                        <a:lnSpc>
                          <a:spcPct val="115000"/>
                        </a:lnSpc>
                      </a:pPr>
                      <a:r>
                        <a:rPr lang="en-AU" sz="900">
                          <a:effectLst/>
                        </a:rPr>
                        <a:t>New Approach / Tool required</a:t>
                      </a:r>
                      <a:endParaRPr lang="en-AU" sz="900">
                        <a:effectLst/>
                        <a:latin typeface="Segoe UI" panose="020B0502040204020203" pitchFamily="34" charset="0"/>
                        <a:ea typeface="Segoe UI" panose="020B0502040204020203" pitchFamily="34" charset="0"/>
                        <a:cs typeface="Times New Roman" panose="02020603050405020304" pitchFamily="18" charset="0"/>
                      </a:endParaRPr>
                    </a:p>
                  </a:txBody>
                  <a:tcPr marL="5209" marR="5209" marT="0" marB="0" anchor="ctr"/>
                </a:tc>
                <a:tc>
                  <a:txBody>
                    <a:bodyPr/>
                    <a:lstStyle/>
                    <a:p>
                      <a:pPr>
                        <a:lnSpc>
                          <a:spcPct val="115000"/>
                        </a:lnSpc>
                      </a:pPr>
                      <a:r>
                        <a:rPr lang="en-AU" sz="900">
                          <a:effectLst/>
                        </a:rPr>
                        <a:t>TBC - 2.0 TB?</a:t>
                      </a:r>
                      <a:endParaRPr lang="en-AU" sz="900">
                        <a:effectLst/>
                        <a:latin typeface="Segoe UI" panose="020B0502040204020203" pitchFamily="34" charset="0"/>
                        <a:ea typeface="Segoe UI" panose="020B0502040204020203" pitchFamily="34" charset="0"/>
                        <a:cs typeface="Times New Roman" panose="02020603050405020304" pitchFamily="18" charset="0"/>
                      </a:endParaRPr>
                    </a:p>
                  </a:txBody>
                  <a:tcPr marL="5209" marR="5209" marT="0" marB="0" anchor="ctr"/>
                </a:tc>
                <a:tc>
                  <a:txBody>
                    <a:bodyPr/>
                    <a:lstStyle/>
                    <a:p>
                      <a:pPr algn="r">
                        <a:lnSpc>
                          <a:spcPct val="115000"/>
                        </a:lnSpc>
                      </a:pPr>
                      <a:r>
                        <a:rPr lang="en-AU" sz="900">
                          <a:effectLst/>
                        </a:rPr>
                        <a:t>2.2</a:t>
                      </a:r>
                      <a:endParaRPr lang="en-AU" sz="900">
                        <a:effectLst/>
                        <a:latin typeface="Segoe UI" panose="020B0502040204020203" pitchFamily="34" charset="0"/>
                        <a:ea typeface="Segoe UI" panose="020B0502040204020203" pitchFamily="34" charset="0"/>
                        <a:cs typeface="Times New Roman" panose="02020603050405020304" pitchFamily="18" charset="0"/>
                      </a:endParaRPr>
                    </a:p>
                  </a:txBody>
                  <a:tcPr marL="5209" marR="5209" marT="0" marB="0" anchor="ctr"/>
                </a:tc>
                <a:tc>
                  <a:txBody>
                    <a:bodyPr/>
                    <a:lstStyle/>
                    <a:p>
                      <a:pPr>
                        <a:lnSpc>
                          <a:spcPct val="115000"/>
                        </a:lnSpc>
                      </a:pPr>
                      <a:r>
                        <a:rPr lang="en-AU" sz="900">
                          <a:effectLst/>
                        </a:rPr>
                        <a:t>Avanade – WP5 (Not estimated)</a:t>
                      </a:r>
                      <a:endParaRPr lang="en-AU" sz="900">
                        <a:effectLst/>
                        <a:latin typeface="Segoe UI" panose="020B0502040204020203" pitchFamily="34" charset="0"/>
                        <a:ea typeface="Segoe UI" panose="020B0502040204020203" pitchFamily="34" charset="0"/>
                        <a:cs typeface="Times New Roman" panose="02020603050405020304" pitchFamily="18" charset="0"/>
                      </a:endParaRPr>
                    </a:p>
                  </a:txBody>
                  <a:tcPr marL="5209" marR="5209" marT="0" marB="0" anchor="ctr"/>
                </a:tc>
                <a:extLst>
                  <a:ext uri="{0D108BD9-81ED-4DB2-BD59-A6C34878D82A}">
                    <a16:rowId xmlns:a16="http://schemas.microsoft.com/office/drawing/2014/main" val="3574029904"/>
                  </a:ext>
                </a:extLst>
              </a:tr>
              <a:tr h="417109">
                <a:tc>
                  <a:txBody>
                    <a:bodyPr/>
                    <a:lstStyle/>
                    <a:p>
                      <a:pPr>
                        <a:lnSpc>
                          <a:spcPct val="115000"/>
                        </a:lnSpc>
                      </a:pPr>
                      <a:r>
                        <a:rPr lang="en-AU" sz="900">
                          <a:effectLst/>
                        </a:rPr>
                        <a:t>CFSIL Exch 2016 Mailboxes (*New)</a:t>
                      </a:r>
                      <a:endParaRPr lang="en-AU" sz="900">
                        <a:effectLst/>
                        <a:latin typeface="Segoe UI" panose="020B0502040204020203" pitchFamily="34" charset="0"/>
                        <a:ea typeface="Segoe UI" panose="020B0502040204020203" pitchFamily="34" charset="0"/>
                        <a:cs typeface="Times New Roman" panose="02020603050405020304" pitchFamily="18" charset="0"/>
                      </a:endParaRPr>
                    </a:p>
                  </a:txBody>
                  <a:tcPr marL="5209" marR="5209" marT="0" marB="0" anchor="ctr"/>
                </a:tc>
                <a:tc>
                  <a:txBody>
                    <a:bodyPr/>
                    <a:lstStyle/>
                    <a:p>
                      <a:pPr>
                        <a:lnSpc>
                          <a:spcPct val="115000"/>
                        </a:lnSpc>
                      </a:pPr>
                      <a:r>
                        <a:rPr lang="en-AU" sz="900">
                          <a:effectLst/>
                        </a:rPr>
                        <a:t>CBA On-Prem</a:t>
                      </a:r>
                      <a:endParaRPr lang="en-AU" sz="900">
                        <a:effectLst/>
                        <a:latin typeface="Segoe UI" panose="020B0502040204020203" pitchFamily="34" charset="0"/>
                        <a:ea typeface="Segoe UI" panose="020B0502040204020203" pitchFamily="34" charset="0"/>
                        <a:cs typeface="Times New Roman" panose="02020603050405020304" pitchFamily="18" charset="0"/>
                      </a:endParaRPr>
                    </a:p>
                  </a:txBody>
                  <a:tcPr marL="5209" marR="5209" marT="0" marB="0" anchor="ctr"/>
                </a:tc>
                <a:tc>
                  <a:txBody>
                    <a:bodyPr/>
                    <a:lstStyle/>
                    <a:p>
                      <a:pPr>
                        <a:lnSpc>
                          <a:spcPct val="115000"/>
                        </a:lnSpc>
                      </a:pPr>
                      <a:r>
                        <a:rPr lang="en-AU" sz="900">
                          <a:effectLst/>
                        </a:rPr>
                        <a:t>Yes</a:t>
                      </a:r>
                      <a:endParaRPr lang="en-AU" sz="900">
                        <a:effectLst/>
                        <a:latin typeface="Segoe UI" panose="020B0502040204020203" pitchFamily="34" charset="0"/>
                        <a:ea typeface="Segoe UI" panose="020B0502040204020203" pitchFamily="34" charset="0"/>
                        <a:cs typeface="Times New Roman" panose="02020603050405020304" pitchFamily="18" charset="0"/>
                      </a:endParaRPr>
                    </a:p>
                  </a:txBody>
                  <a:tcPr marL="5209" marR="5209" marT="0" marB="0" anchor="ctr"/>
                </a:tc>
                <a:tc>
                  <a:txBody>
                    <a:bodyPr/>
                    <a:lstStyle/>
                    <a:p>
                      <a:pPr>
                        <a:lnSpc>
                          <a:spcPct val="115000"/>
                        </a:lnSpc>
                      </a:pPr>
                      <a:r>
                        <a:rPr lang="en-AU" sz="900">
                          <a:effectLst/>
                        </a:rPr>
                        <a:t>N/A</a:t>
                      </a:r>
                      <a:endParaRPr lang="en-AU" sz="900">
                        <a:effectLst/>
                        <a:latin typeface="Segoe UI" panose="020B0502040204020203" pitchFamily="34" charset="0"/>
                        <a:ea typeface="Segoe UI" panose="020B0502040204020203" pitchFamily="34" charset="0"/>
                        <a:cs typeface="Times New Roman" panose="02020603050405020304" pitchFamily="18" charset="0"/>
                      </a:endParaRPr>
                    </a:p>
                  </a:txBody>
                  <a:tcPr marL="5209" marR="5209" marT="0" marB="0" anchor="ctr"/>
                </a:tc>
                <a:tc>
                  <a:txBody>
                    <a:bodyPr/>
                    <a:lstStyle/>
                    <a:p>
                      <a:pPr>
                        <a:lnSpc>
                          <a:spcPct val="115000"/>
                        </a:lnSpc>
                      </a:pPr>
                      <a:r>
                        <a:rPr lang="en-AU" sz="900">
                          <a:effectLst/>
                        </a:rPr>
                        <a:t>N/A</a:t>
                      </a:r>
                      <a:endParaRPr lang="en-AU" sz="900">
                        <a:effectLst/>
                        <a:latin typeface="Segoe UI" panose="020B0502040204020203" pitchFamily="34" charset="0"/>
                        <a:ea typeface="Segoe UI" panose="020B0502040204020203" pitchFamily="34" charset="0"/>
                        <a:cs typeface="Times New Roman" panose="02020603050405020304" pitchFamily="18" charset="0"/>
                      </a:endParaRPr>
                    </a:p>
                  </a:txBody>
                  <a:tcPr marL="5209" marR="5209" marT="0" marB="0" anchor="ctr"/>
                </a:tc>
                <a:tc>
                  <a:txBody>
                    <a:bodyPr/>
                    <a:lstStyle/>
                    <a:p>
                      <a:pPr>
                        <a:lnSpc>
                          <a:spcPct val="115000"/>
                        </a:lnSpc>
                      </a:pPr>
                      <a:r>
                        <a:rPr lang="en-AU" sz="900">
                          <a:effectLst/>
                        </a:rPr>
                        <a:t>TBD (Exch 2016 Hybrid?)</a:t>
                      </a:r>
                      <a:endParaRPr lang="en-AU" sz="900">
                        <a:effectLst/>
                        <a:latin typeface="Segoe UI" panose="020B0502040204020203" pitchFamily="34" charset="0"/>
                        <a:ea typeface="Segoe UI" panose="020B0502040204020203" pitchFamily="34" charset="0"/>
                        <a:cs typeface="Times New Roman" panose="02020603050405020304" pitchFamily="18" charset="0"/>
                      </a:endParaRPr>
                    </a:p>
                  </a:txBody>
                  <a:tcPr marL="5209" marR="5209" marT="0" marB="0" anchor="ctr"/>
                </a:tc>
                <a:tc>
                  <a:txBody>
                    <a:bodyPr/>
                    <a:lstStyle/>
                    <a:p>
                      <a:pPr>
                        <a:lnSpc>
                          <a:spcPct val="115000"/>
                        </a:lnSpc>
                      </a:pPr>
                      <a:r>
                        <a:rPr lang="en-AU" sz="900">
                          <a:effectLst/>
                        </a:rPr>
                        <a:t>N/A</a:t>
                      </a:r>
                      <a:endParaRPr lang="en-AU" sz="900">
                        <a:effectLst/>
                        <a:latin typeface="Segoe UI" panose="020B0502040204020203" pitchFamily="34" charset="0"/>
                        <a:ea typeface="Segoe UI" panose="020B0502040204020203" pitchFamily="34" charset="0"/>
                        <a:cs typeface="Times New Roman" panose="02020603050405020304" pitchFamily="18" charset="0"/>
                      </a:endParaRPr>
                    </a:p>
                  </a:txBody>
                  <a:tcPr marL="5209" marR="5209" marT="0" marB="0" anchor="ctr"/>
                </a:tc>
                <a:tc>
                  <a:txBody>
                    <a:bodyPr/>
                    <a:lstStyle/>
                    <a:p>
                      <a:pPr>
                        <a:lnSpc>
                          <a:spcPct val="115000"/>
                        </a:lnSpc>
                      </a:pPr>
                      <a:r>
                        <a:rPr lang="en-AU" sz="900">
                          <a:effectLst/>
                        </a:rPr>
                        <a:t>N/A</a:t>
                      </a:r>
                      <a:endParaRPr lang="en-AU" sz="900">
                        <a:effectLst/>
                        <a:latin typeface="Segoe UI" panose="020B0502040204020203" pitchFamily="34" charset="0"/>
                        <a:ea typeface="Segoe UI" panose="020B0502040204020203" pitchFamily="34" charset="0"/>
                        <a:cs typeface="Times New Roman" panose="02020603050405020304" pitchFamily="18" charset="0"/>
                      </a:endParaRPr>
                    </a:p>
                  </a:txBody>
                  <a:tcPr marL="5209" marR="5209" marT="0" marB="0" anchor="ctr"/>
                </a:tc>
                <a:tc>
                  <a:txBody>
                    <a:bodyPr/>
                    <a:lstStyle/>
                    <a:p>
                      <a:pPr>
                        <a:lnSpc>
                          <a:spcPct val="115000"/>
                        </a:lnSpc>
                      </a:pPr>
                      <a:r>
                        <a:rPr lang="en-AU" sz="900">
                          <a:effectLst/>
                        </a:rPr>
                        <a:t>CBA</a:t>
                      </a:r>
                      <a:endParaRPr lang="en-AU" sz="900">
                        <a:effectLst/>
                        <a:latin typeface="Segoe UI" panose="020B0502040204020203" pitchFamily="34" charset="0"/>
                        <a:ea typeface="Segoe UI" panose="020B0502040204020203" pitchFamily="34" charset="0"/>
                        <a:cs typeface="Times New Roman" panose="02020603050405020304" pitchFamily="18" charset="0"/>
                      </a:endParaRPr>
                    </a:p>
                  </a:txBody>
                  <a:tcPr marL="5209" marR="5209" marT="0" marB="0" anchor="ctr"/>
                </a:tc>
                <a:extLst>
                  <a:ext uri="{0D108BD9-81ED-4DB2-BD59-A6C34878D82A}">
                    <a16:rowId xmlns:a16="http://schemas.microsoft.com/office/drawing/2014/main" val="3290274792"/>
                  </a:ext>
                </a:extLst>
              </a:tr>
              <a:tr h="364406">
                <a:tc>
                  <a:txBody>
                    <a:bodyPr/>
                    <a:lstStyle/>
                    <a:p>
                      <a:pPr>
                        <a:lnSpc>
                          <a:spcPct val="115000"/>
                        </a:lnSpc>
                      </a:pPr>
                      <a:r>
                        <a:rPr lang="en-AU" sz="900">
                          <a:effectLst/>
                        </a:rPr>
                        <a:t>CFSIL SharePoint 2013</a:t>
                      </a:r>
                      <a:endParaRPr lang="en-AU" sz="900">
                        <a:effectLst/>
                        <a:latin typeface="Segoe UI" panose="020B0502040204020203" pitchFamily="34" charset="0"/>
                        <a:ea typeface="Segoe UI" panose="020B0502040204020203" pitchFamily="34" charset="0"/>
                        <a:cs typeface="Times New Roman" panose="02020603050405020304" pitchFamily="18" charset="0"/>
                      </a:endParaRPr>
                    </a:p>
                  </a:txBody>
                  <a:tcPr marL="5209" marR="5209" marT="0" marB="0" anchor="ctr"/>
                </a:tc>
                <a:tc>
                  <a:txBody>
                    <a:bodyPr/>
                    <a:lstStyle/>
                    <a:p>
                      <a:pPr>
                        <a:lnSpc>
                          <a:spcPct val="115000"/>
                        </a:lnSpc>
                      </a:pPr>
                      <a:r>
                        <a:rPr lang="en-AU" sz="900">
                          <a:effectLst/>
                        </a:rPr>
                        <a:t>CBA On-Prem</a:t>
                      </a:r>
                      <a:endParaRPr lang="en-AU" sz="900">
                        <a:effectLst/>
                        <a:latin typeface="Segoe UI" panose="020B0502040204020203" pitchFamily="34" charset="0"/>
                        <a:ea typeface="Segoe UI" panose="020B0502040204020203" pitchFamily="34" charset="0"/>
                        <a:cs typeface="Times New Roman" panose="02020603050405020304" pitchFamily="18" charset="0"/>
                      </a:endParaRPr>
                    </a:p>
                  </a:txBody>
                  <a:tcPr marL="5209" marR="5209" marT="0" marB="0" anchor="ctr"/>
                </a:tc>
                <a:tc>
                  <a:txBody>
                    <a:bodyPr/>
                    <a:lstStyle/>
                    <a:p>
                      <a:pPr>
                        <a:lnSpc>
                          <a:spcPct val="115000"/>
                        </a:lnSpc>
                      </a:pPr>
                      <a:r>
                        <a:rPr lang="en-AU" sz="900">
                          <a:effectLst/>
                        </a:rPr>
                        <a:t>Yes</a:t>
                      </a:r>
                      <a:endParaRPr lang="en-AU" sz="900">
                        <a:effectLst/>
                        <a:latin typeface="Segoe UI" panose="020B0502040204020203" pitchFamily="34" charset="0"/>
                        <a:ea typeface="Segoe UI" panose="020B0502040204020203" pitchFamily="34" charset="0"/>
                        <a:cs typeface="Times New Roman" panose="02020603050405020304" pitchFamily="18" charset="0"/>
                      </a:endParaRPr>
                    </a:p>
                  </a:txBody>
                  <a:tcPr marL="5209" marR="5209" marT="0" marB="0" anchor="ctr"/>
                </a:tc>
                <a:tc>
                  <a:txBody>
                    <a:bodyPr/>
                    <a:lstStyle/>
                    <a:p>
                      <a:pPr>
                        <a:lnSpc>
                          <a:spcPct val="115000"/>
                        </a:lnSpc>
                      </a:pPr>
                      <a:r>
                        <a:rPr lang="en-AU" sz="900">
                          <a:effectLst/>
                        </a:rPr>
                        <a:t>Sharegate</a:t>
                      </a:r>
                      <a:endParaRPr lang="en-AU" sz="900">
                        <a:effectLst/>
                        <a:latin typeface="Segoe UI" panose="020B0502040204020203" pitchFamily="34" charset="0"/>
                        <a:ea typeface="Segoe UI" panose="020B0502040204020203" pitchFamily="34" charset="0"/>
                        <a:cs typeface="Times New Roman" panose="02020603050405020304" pitchFamily="18" charset="0"/>
                      </a:endParaRPr>
                    </a:p>
                  </a:txBody>
                  <a:tcPr marL="5209" marR="5209" marT="0" marB="0" anchor="ctr"/>
                </a:tc>
                <a:tc>
                  <a:txBody>
                    <a:bodyPr/>
                    <a:lstStyle/>
                    <a:p>
                      <a:pPr>
                        <a:lnSpc>
                          <a:spcPct val="115000"/>
                        </a:lnSpc>
                      </a:pPr>
                      <a:r>
                        <a:rPr lang="en-AU" sz="900">
                          <a:effectLst/>
                        </a:rPr>
                        <a:t>0.5 TB</a:t>
                      </a:r>
                      <a:endParaRPr lang="en-AU" sz="900">
                        <a:effectLst/>
                        <a:latin typeface="Segoe UI" panose="020B0502040204020203" pitchFamily="34" charset="0"/>
                        <a:ea typeface="Segoe UI" panose="020B0502040204020203" pitchFamily="34" charset="0"/>
                        <a:cs typeface="Times New Roman" panose="02020603050405020304" pitchFamily="18" charset="0"/>
                      </a:endParaRPr>
                    </a:p>
                  </a:txBody>
                  <a:tcPr marL="5209" marR="5209" marT="0" marB="0" anchor="ctr"/>
                </a:tc>
                <a:tc>
                  <a:txBody>
                    <a:bodyPr/>
                    <a:lstStyle/>
                    <a:p>
                      <a:pPr>
                        <a:lnSpc>
                          <a:spcPct val="115000"/>
                        </a:lnSpc>
                      </a:pPr>
                      <a:r>
                        <a:rPr lang="en-AU" sz="900">
                          <a:effectLst/>
                        </a:rPr>
                        <a:t>Migrate to CBA SPO then move via T2T</a:t>
                      </a:r>
                      <a:endParaRPr lang="en-AU" sz="900">
                        <a:effectLst/>
                        <a:latin typeface="Segoe UI" panose="020B0502040204020203" pitchFamily="34" charset="0"/>
                        <a:ea typeface="Segoe UI" panose="020B0502040204020203" pitchFamily="34" charset="0"/>
                        <a:cs typeface="Times New Roman" panose="02020603050405020304" pitchFamily="18" charset="0"/>
                      </a:endParaRPr>
                    </a:p>
                  </a:txBody>
                  <a:tcPr marL="5209" marR="5209" marT="0" marB="0" anchor="ctr"/>
                </a:tc>
                <a:tc>
                  <a:txBody>
                    <a:bodyPr/>
                    <a:lstStyle/>
                    <a:p>
                      <a:pPr>
                        <a:lnSpc>
                          <a:spcPct val="115000"/>
                        </a:lnSpc>
                      </a:pPr>
                      <a:r>
                        <a:rPr lang="en-AU" sz="900">
                          <a:effectLst/>
                        </a:rPr>
                        <a:t>TBA</a:t>
                      </a:r>
                      <a:endParaRPr lang="en-AU" sz="900">
                        <a:effectLst/>
                        <a:latin typeface="Segoe UI" panose="020B0502040204020203" pitchFamily="34" charset="0"/>
                        <a:ea typeface="Segoe UI" panose="020B0502040204020203" pitchFamily="34" charset="0"/>
                        <a:cs typeface="Times New Roman" panose="02020603050405020304" pitchFamily="18" charset="0"/>
                      </a:endParaRPr>
                    </a:p>
                  </a:txBody>
                  <a:tcPr marL="5209" marR="5209" marT="0" marB="0" anchor="ctr"/>
                </a:tc>
                <a:tc>
                  <a:txBody>
                    <a:bodyPr/>
                    <a:lstStyle/>
                    <a:p>
                      <a:pPr algn="r">
                        <a:lnSpc>
                          <a:spcPct val="115000"/>
                        </a:lnSpc>
                      </a:pPr>
                      <a:r>
                        <a:rPr lang="en-AU" sz="900">
                          <a:effectLst/>
                        </a:rPr>
                        <a:t>2.2</a:t>
                      </a:r>
                      <a:endParaRPr lang="en-AU" sz="900">
                        <a:effectLst/>
                        <a:latin typeface="Segoe UI" panose="020B0502040204020203" pitchFamily="34" charset="0"/>
                        <a:ea typeface="Segoe UI" panose="020B0502040204020203" pitchFamily="34" charset="0"/>
                        <a:cs typeface="Times New Roman" panose="02020603050405020304" pitchFamily="18" charset="0"/>
                      </a:endParaRPr>
                    </a:p>
                  </a:txBody>
                  <a:tcPr marL="5209" marR="5209" marT="0" marB="0" anchor="ctr"/>
                </a:tc>
                <a:tc>
                  <a:txBody>
                    <a:bodyPr/>
                    <a:lstStyle/>
                    <a:p>
                      <a:pPr>
                        <a:lnSpc>
                          <a:spcPct val="115000"/>
                        </a:lnSpc>
                      </a:pPr>
                      <a:r>
                        <a:rPr lang="en-AU" sz="900">
                          <a:effectLst/>
                        </a:rPr>
                        <a:t>CBA</a:t>
                      </a:r>
                      <a:endParaRPr lang="en-AU" sz="900">
                        <a:effectLst/>
                        <a:latin typeface="Segoe UI" panose="020B0502040204020203" pitchFamily="34" charset="0"/>
                        <a:ea typeface="Segoe UI" panose="020B0502040204020203" pitchFamily="34" charset="0"/>
                        <a:cs typeface="Times New Roman" panose="02020603050405020304" pitchFamily="18" charset="0"/>
                      </a:endParaRPr>
                    </a:p>
                  </a:txBody>
                  <a:tcPr marL="5209" marR="5209" marT="0" marB="0" anchor="ctr"/>
                </a:tc>
                <a:extLst>
                  <a:ext uri="{0D108BD9-81ED-4DB2-BD59-A6C34878D82A}">
                    <a16:rowId xmlns:a16="http://schemas.microsoft.com/office/drawing/2014/main" val="3675613868"/>
                  </a:ext>
                </a:extLst>
              </a:tr>
              <a:tr h="364406">
                <a:tc>
                  <a:txBody>
                    <a:bodyPr/>
                    <a:lstStyle/>
                    <a:p>
                      <a:pPr>
                        <a:lnSpc>
                          <a:spcPct val="115000"/>
                        </a:lnSpc>
                      </a:pPr>
                      <a:r>
                        <a:rPr lang="en-AU" sz="900">
                          <a:effectLst/>
                        </a:rPr>
                        <a:t>CFSIL Windows Devices</a:t>
                      </a:r>
                      <a:endParaRPr lang="en-AU" sz="900">
                        <a:effectLst/>
                        <a:latin typeface="Segoe UI" panose="020B0502040204020203" pitchFamily="34" charset="0"/>
                        <a:ea typeface="Segoe UI" panose="020B0502040204020203" pitchFamily="34" charset="0"/>
                        <a:cs typeface="Times New Roman" panose="02020603050405020304" pitchFamily="18" charset="0"/>
                      </a:endParaRPr>
                    </a:p>
                  </a:txBody>
                  <a:tcPr marL="5209" marR="5209" marT="0" marB="0" anchor="ctr"/>
                </a:tc>
                <a:tc>
                  <a:txBody>
                    <a:bodyPr/>
                    <a:lstStyle/>
                    <a:p>
                      <a:pPr>
                        <a:lnSpc>
                          <a:spcPct val="115000"/>
                        </a:lnSpc>
                      </a:pPr>
                      <a:r>
                        <a:rPr lang="en-AU" sz="900">
                          <a:effectLst/>
                        </a:rPr>
                        <a:t>CBA On-Prem</a:t>
                      </a:r>
                      <a:endParaRPr lang="en-AU" sz="900">
                        <a:effectLst/>
                        <a:latin typeface="Segoe UI" panose="020B0502040204020203" pitchFamily="34" charset="0"/>
                        <a:ea typeface="Segoe UI" panose="020B0502040204020203" pitchFamily="34" charset="0"/>
                        <a:cs typeface="Times New Roman" panose="02020603050405020304" pitchFamily="18" charset="0"/>
                      </a:endParaRPr>
                    </a:p>
                  </a:txBody>
                  <a:tcPr marL="5209" marR="5209" marT="0" marB="0" anchor="ctr"/>
                </a:tc>
                <a:tc>
                  <a:txBody>
                    <a:bodyPr/>
                    <a:lstStyle/>
                    <a:p>
                      <a:pPr>
                        <a:lnSpc>
                          <a:spcPct val="115000"/>
                        </a:lnSpc>
                      </a:pPr>
                      <a:r>
                        <a:rPr lang="en-AU" sz="900">
                          <a:effectLst/>
                        </a:rPr>
                        <a:t>No</a:t>
                      </a:r>
                      <a:endParaRPr lang="en-AU" sz="900">
                        <a:effectLst/>
                        <a:latin typeface="Segoe UI" panose="020B0502040204020203" pitchFamily="34" charset="0"/>
                        <a:ea typeface="Segoe UI" panose="020B0502040204020203" pitchFamily="34" charset="0"/>
                        <a:cs typeface="Times New Roman" panose="02020603050405020304" pitchFamily="18" charset="0"/>
                      </a:endParaRPr>
                    </a:p>
                  </a:txBody>
                  <a:tcPr marL="5209" marR="5209" marT="0" marB="0" anchor="ctr"/>
                </a:tc>
                <a:tc>
                  <a:txBody>
                    <a:bodyPr/>
                    <a:lstStyle/>
                    <a:p>
                      <a:pPr>
                        <a:lnSpc>
                          <a:spcPct val="115000"/>
                        </a:lnSpc>
                      </a:pPr>
                      <a:r>
                        <a:rPr lang="en-AU" sz="900">
                          <a:effectLst/>
                        </a:rPr>
                        <a:t>N/A</a:t>
                      </a:r>
                      <a:endParaRPr lang="en-AU" sz="900">
                        <a:effectLst/>
                        <a:latin typeface="Segoe UI" panose="020B0502040204020203" pitchFamily="34" charset="0"/>
                        <a:ea typeface="Segoe UI" panose="020B0502040204020203" pitchFamily="34" charset="0"/>
                        <a:cs typeface="Times New Roman" panose="02020603050405020304" pitchFamily="18" charset="0"/>
                      </a:endParaRPr>
                    </a:p>
                  </a:txBody>
                  <a:tcPr marL="5209" marR="5209" marT="0" marB="0" anchor="ctr"/>
                </a:tc>
                <a:tc>
                  <a:txBody>
                    <a:bodyPr/>
                    <a:lstStyle/>
                    <a:p>
                      <a:pPr>
                        <a:lnSpc>
                          <a:spcPct val="115000"/>
                        </a:lnSpc>
                      </a:pPr>
                      <a:r>
                        <a:rPr lang="en-AU" sz="900">
                          <a:effectLst/>
                        </a:rPr>
                        <a:t>N/A</a:t>
                      </a:r>
                      <a:endParaRPr lang="en-AU" sz="900">
                        <a:effectLst/>
                        <a:latin typeface="Segoe UI" panose="020B0502040204020203" pitchFamily="34" charset="0"/>
                        <a:ea typeface="Segoe UI" panose="020B0502040204020203" pitchFamily="34" charset="0"/>
                        <a:cs typeface="Times New Roman" panose="02020603050405020304" pitchFamily="18" charset="0"/>
                      </a:endParaRPr>
                    </a:p>
                  </a:txBody>
                  <a:tcPr marL="5209" marR="5209" marT="0" marB="0" anchor="ctr"/>
                </a:tc>
                <a:tc>
                  <a:txBody>
                    <a:bodyPr/>
                    <a:lstStyle/>
                    <a:p>
                      <a:pPr>
                        <a:lnSpc>
                          <a:spcPct val="115000"/>
                        </a:lnSpc>
                      </a:pPr>
                      <a:r>
                        <a:rPr lang="en-AU" sz="900">
                          <a:effectLst/>
                        </a:rPr>
                        <a:t>N/A</a:t>
                      </a:r>
                      <a:endParaRPr lang="en-AU" sz="900">
                        <a:effectLst/>
                        <a:latin typeface="Segoe UI" panose="020B0502040204020203" pitchFamily="34" charset="0"/>
                        <a:ea typeface="Segoe UI" panose="020B0502040204020203" pitchFamily="34" charset="0"/>
                        <a:cs typeface="Times New Roman" panose="02020603050405020304" pitchFamily="18" charset="0"/>
                      </a:endParaRPr>
                    </a:p>
                  </a:txBody>
                  <a:tcPr marL="5209" marR="5209" marT="0" marB="0" anchor="ctr"/>
                </a:tc>
                <a:tc>
                  <a:txBody>
                    <a:bodyPr/>
                    <a:lstStyle/>
                    <a:p>
                      <a:pPr>
                        <a:lnSpc>
                          <a:spcPct val="115000"/>
                        </a:lnSpc>
                      </a:pPr>
                      <a:r>
                        <a:rPr lang="en-AU" sz="900">
                          <a:effectLst/>
                        </a:rPr>
                        <a:t>N/A</a:t>
                      </a:r>
                      <a:endParaRPr lang="en-AU" sz="900">
                        <a:effectLst/>
                        <a:latin typeface="Segoe UI" panose="020B0502040204020203" pitchFamily="34" charset="0"/>
                        <a:ea typeface="Segoe UI" panose="020B0502040204020203" pitchFamily="34" charset="0"/>
                        <a:cs typeface="Times New Roman" panose="02020603050405020304" pitchFamily="18" charset="0"/>
                      </a:endParaRPr>
                    </a:p>
                  </a:txBody>
                  <a:tcPr marL="5209" marR="5209" marT="0" marB="0" anchor="ctr"/>
                </a:tc>
                <a:tc>
                  <a:txBody>
                    <a:bodyPr/>
                    <a:lstStyle/>
                    <a:p>
                      <a:pPr>
                        <a:lnSpc>
                          <a:spcPct val="115000"/>
                        </a:lnSpc>
                      </a:pPr>
                      <a:r>
                        <a:rPr lang="en-AU" sz="900">
                          <a:effectLst/>
                        </a:rPr>
                        <a:t>N/A</a:t>
                      </a:r>
                      <a:endParaRPr lang="en-AU" sz="900">
                        <a:effectLst/>
                        <a:latin typeface="Segoe UI" panose="020B0502040204020203" pitchFamily="34" charset="0"/>
                        <a:ea typeface="Segoe UI" panose="020B0502040204020203" pitchFamily="34" charset="0"/>
                        <a:cs typeface="Times New Roman" panose="02020603050405020304" pitchFamily="18" charset="0"/>
                      </a:endParaRPr>
                    </a:p>
                  </a:txBody>
                  <a:tcPr marL="5209" marR="5209" marT="0" marB="0" anchor="ctr"/>
                </a:tc>
                <a:tc>
                  <a:txBody>
                    <a:bodyPr/>
                    <a:lstStyle/>
                    <a:p>
                      <a:pPr>
                        <a:lnSpc>
                          <a:spcPct val="115000"/>
                        </a:lnSpc>
                      </a:pPr>
                      <a:r>
                        <a:rPr lang="en-AU" sz="900">
                          <a:effectLst/>
                        </a:rPr>
                        <a:t>N/A</a:t>
                      </a:r>
                      <a:endParaRPr lang="en-AU" sz="900">
                        <a:effectLst/>
                        <a:latin typeface="Segoe UI" panose="020B0502040204020203" pitchFamily="34" charset="0"/>
                        <a:ea typeface="Segoe UI" panose="020B0502040204020203" pitchFamily="34" charset="0"/>
                        <a:cs typeface="Times New Roman" panose="02020603050405020304" pitchFamily="18" charset="0"/>
                      </a:endParaRPr>
                    </a:p>
                  </a:txBody>
                  <a:tcPr marL="5209" marR="5209" marT="0" marB="0" anchor="ctr"/>
                </a:tc>
                <a:extLst>
                  <a:ext uri="{0D108BD9-81ED-4DB2-BD59-A6C34878D82A}">
                    <a16:rowId xmlns:a16="http://schemas.microsoft.com/office/drawing/2014/main" val="2701503854"/>
                  </a:ext>
                </a:extLst>
              </a:tr>
              <a:tr h="364406">
                <a:tc>
                  <a:txBody>
                    <a:bodyPr/>
                    <a:lstStyle/>
                    <a:p>
                      <a:pPr>
                        <a:lnSpc>
                          <a:spcPct val="115000"/>
                        </a:lnSpc>
                      </a:pPr>
                      <a:r>
                        <a:rPr lang="en-AU" sz="900">
                          <a:effectLst/>
                        </a:rPr>
                        <a:t>CFS PMO JIRA / Confluence</a:t>
                      </a:r>
                      <a:endParaRPr lang="en-AU" sz="900">
                        <a:effectLst/>
                        <a:latin typeface="Segoe UI" panose="020B0502040204020203" pitchFamily="34" charset="0"/>
                        <a:ea typeface="Segoe UI" panose="020B0502040204020203" pitchFamily="34" charset="0"/>
                        <a:cs typeface="Times New Roman" panose="02020603050405020304" pitchFamily="18" charset="0"/>
                      </a:endParaRPr>
                    </a:p>
                  </a:txBody>
                  <a:tcPr marL="5209" marR="5209" marT="0" marB="0" anchor="ctr"/>
                </a:tc>
                <a:tc>
                  <a:txBody>
                    <a:bodyPr/>
                    <a:lstStyle/>
                    <a:p>
                      <a:pPr>
                        <a:lnSpc>
                          <a:spcPct val="115000"/>
                        </a:lnSpc>
                      </a:pPr>
                      <a:r>
                        <a:rPr lang="en-AU" sz="900">
                          <a:effectLst/>
                        </a:rPr>
                        <a:t>CFS Cloud</a:t>
                      </a:r>
                      <a:endParaRPr lang="en-AU" sz="900">
                        <a:effectLst/>
                        <a:latin typeface="Segoe UI" panose="020B0502040204020203" pitchFamily="34" charset="0"/>
                        <a:ea typeface="Segoe UI" panose="020B0502040204020203" pitchFamily="34" charset="0"/>
                        <a:cs typeface="Times New Roman" panose="02020603050405020304" pitchFamily="18" charset="0"/>
                      </a:endParaRPr>
                    </a:p>
                  </a:txBody>
                  <a:tcPr marL="5209" marR="5209" marT="0" marB="0" anchor="ctr"/>
                </a:tc>
                <a:tc>
                  <a:txBody>
                    <a:bodyPr/>
                    <a:lstStyle/>
                    <a:p>
                      <a:pPr>
                        <a:lnSpc>
                          <a:spcPct val="115000"/>
                        </a:lnSpc>
                      </a:pPr>
                      <a:r>
                        <a:rPr lang="en-AU" sz="900">
                          <a:effectLst/>
                        </a:rPr>
                        <a:t>TBD</a:t>
                      </a:r>
                      <a:endParaRPr lang="en-AU" sz="900">
                        <a:effectLst/>
                        <a:latin typeface="Segoe UI" panose="020B0502040204020203" pitchFamily="34" charset="0"/>
                        <a:ea typeface="Segoe UI" panose="020B0502040204020203" pitchFamily="34" charset="0"/>
                        <a:cs typeface="Times New Roman" panose="02020603050405020304" pitchFamily="18" charset="0"/>
                      </a:endParaRPr>
                    </a:p>
                  </a:txBody>
                  <a:tcPr marL="5209" marR="5209" marT="0" marB="0" anchor="ctr"/>
                </a:tc>
                <a:tc>
                  <a:txBody>
                    <a:bodyPr/>
                    <a:lstStyle/>
                    <a:p>
                      <a:pPr>
                        <a:lnSpc>
                          <a:spcPct val="115000"/>
                        </a:lnSpc>
                      </a:pPr>
                      <a:r>
                        <a:rPr lang="en-AU" sz="900">
                          <a:effectLst/>
                        </a:rPr>
                        <a:t>N/A</a:t>
                      </a:r>
                      <a:endParaRPr lang="en-AU" sz="900">
                        <a:effectLst/>
                        <a:latin typeface="Segoe UI" panose="020B0502040204020203" pitchFamily="34" charset="0"/>
                        <a:ea typeface="Segoe UI" panose="020B0502040204020203" pitchFamily="34" charset="0"/>
                        <a:cs typeface="Times New Roman" panose="02020603050405020304" pitchFamily="18" charset="0"/>
                      </a:endParaRPr>
                    </a:p>
                  </a:txBody>
                  <a:tcPr marL="5209" marR="5209" marT="0" marB="0" anchor="ctr"/>
                </a:tc>
                <a:tc>
                  <a:txBody>
                    <a:bodyPr/>
                    <a:lstStyle/>
                    <a:p>
                      <a:pPr>
                        <a:lnSpc>
                          <a:spcPct val="115000"/>
                        </a:lnSpc>
                      </a:pPr>
                      <a:r>
                        <a:rPr lang="en-AU" sz="900">
                          <a:effectLst/>
                        </a:rPr>
                        <a:t>N/A</a:t>
                      </a:r>
                      <a:endParaRPr lang="en-AU" sz="900">
                        <a:effectLst/>
                        <a:latin typeface="Segoe UI" panose="020B0502040204020203" pitchFamily="34" charset="0"/>
                        <a:ea typeface="Segoe UI" panose="020B0502040204020203" pitchFamily="34" charset="0"/>
                        <a:cs typeface="Times New Roman" panose="02020603050405020304" pitchFamily="18" charset="0"/>
                      </a:endParaRPr>
                    </a:p>
                  </a:txBody>
                  <a:tcPr marL="5209" marR="5209" marT="0" marB="0" anchor="ctr"/>
                </a:tc>
                <a:tc>
                  <a:txBody>
                    <a:bodyPr/>
                    <a:lstStyle/>
                    <a:p>
                      <a:pPr>
                        <a:lnSpc>
                          <a:spcPct val="115000"/>
                        </a:lnSpc>
                      </a:pPr>
                      <a:r>
                        <a:rPr lang="en-AU" sz="900">
                          <a:effectLst/>
                        </a:rPr>
                        <a:t>TBD</a:t>
                      </a:r>
                      <a:endParaRPr lang="en-AU" sz="900">
                        <a:effectLst/>
                        <a:latin typeface="Segoe UI" panose="020B0502040204020203" pitchFamily="34" charset="0"/>
                        <a:ea typeface="Segoe UI" panose="020B0502040204020203" pitchFamily="34" charset="0"/>
                        <a:cs typeface="Times New Roman" panose="02020603050405020304" pitchFamily="18" charset="0"/>
                      </a:endParaRPr>
                    </a:p>
                  </a:txBody>
                  <a:tcPr marL="5209" marR="5209" marT="0" marB="0" anchor="ctr"/>
                </a:tc>
                <a:tc>
                  <a:txBody>
                    <a:bodyPr/>
                    <a:lstStyle/>
                    <a:p>
                      <a:pPr>
                        <a:lnSpc>
                          <a:spcPct val="115000"/>
                        </a:lnSpc>
                      </a:pPr>
                      <a:r>
                        <a:rPr lang="en-AU" sz="900">
                          <a:effectLst/>
                        </a:rPr>
                        <a:t>TBC</a:t>
                      </a:r>
                      <a:endParaRPr lang="en-AU" sz="900">
                        <a:effectLst/>
                        <a:latin typeface="Segoe UI" panose="020B0502040204020203" pitchFamily="34" charset="0"/>
                        <a:ea typeface="Segoe UI" panose="020B0502040204020203" pitchFamily="34" charset="0"/>
                        <a:cs typeface="Times New Roman" panose="02020603050405020304" pitchFamily="18" charset="0"/>
                      </a:endParaRPr>
                    </a:p>
                  </a:txBody>
                  <a:tcPr marL="5209" marR="5209" marT="0" marB="0" anchor="ctr"/>
                </a:tc>
                <a:tc>
                  <a:txBody>
                    <a:bodyPr/>
                    <a:lstStyle/>
                    <a:p>
                      <a:pPr algn="r">
                        <a:lnSpc>
                          <a:spcPct val="115000"/>
                        </a:lnSpc>
                      </a:pPr>
                      <a:r>
                        <a:rPr lang="en-AU" sz="900">
                          <a:effectLst/>
                        </a:rPr>
                        <a:t>2.2</a:t>
                      </a:r>
                      <a:endParaRPr lang="en-AU" sz="900">
                        <a:effectLst/>
                        <a:latin typeface="Segoe UI" panose="020B0502040204020203" pitchFamily="34" charset="0"/>
                        <a:ea typeface="Segoe UI" panose="020B0502040204020203" pitchFamily="34" charset="0"/>
                        <a:cs typeface="Times New Roman" panose="02020603050405020304" pitchFamily="18" charset="0"/>
                      </a:endParaRPr>
                    </a:p>
                  </a:txBody>
                  <a:tcPr marL="5209" marR="5209" marT="0" marB="0" anchor="ctr"/>
                </a:tc>
                <a:tc>
                  <a:txBody>
                    <a:bodyPr/>
                    <a:lstStyle/>
                    <a:p>
                      <a:pPr>
                        <a:lnSpc>
                          <a:spcPct val="115000"/>
                        </a:lnSpc>
                      </a:pPr>
                      <a:r>
                        <a:rPr lang="en-AU" sz="900">
                          <a:effectLst/>
                        </a:rPr>
                        <a:t>Avanade – WP5 (Not estimated)</a:t>
                      </a:r>
                      <a:endParaRPr lang="en-AU" sz="900">
                        <a:effectLst/>
                        <a:latin typeface="Segoe UI" panose="020B0502040204020203" pitchFamily="34" charset="0"/>
                        <a:ea typeface="Segoe UI" panose="020B0502040204020203" pitchFamily="34" charset="0"/>
                        <a:cs typeface="Times New Roman" panose="02020603050405020304" pitchFamily="18" charset="0"/>
                      </a:endParaRPr>
                    </a:p>
                  </a:txBody>
                  <a:tcPr marL="5209" marR="5209" marT="0" marB="0" anchor="ctr"/>
                </a:tc>
                <a:extLst>
                  <a:ext uri="{0D108BD9-81ED-4DB2-BD59-A6C34878D82A}">
                    <a16:rowId xmlns:a16="http://schemas.microsoft.com/office/drawing/2014/main" val="1945187744"/>
                  </a:ext>
                </a:extLst>
              </a:tr>
            </a:tbl>
          </a:graphicData>
        </a:graphic>
      </p:graphicFrame>
    </p:spTree>
    <p:extLst>
      <p:ext uri="{BB962C8B-B14F-4D97-AF65-F5344CB8AC3E}">
        <p14:creationId xmlns:p14="http://schemas.microsoft.com/office/powerpoint/2010/main" val="41308912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B42F3A-43A9-2C59-51F7-97364537BEA4}"/>
              </a:ext>
            </a:extLst>
          </p:cNvPr>
          <p:cNvSpPr>
            <a:spLocks noGrp="1"/>
          </p:cNvSpPr>
          <p:nvPr>
            <p:ph type="title"/>
          </p:nvPr>
        </p:nvSpPr>
        <p:spPr/>
        <p:txBody>
          <a:bodyPr/>
          <a:lstStyle/>
          <a:p>
            <a:endParaRPr lang="en-AU"/>
          </a:p>
        </p:txBody>
      </p:sp>
      <p:sp>
        <p:nvSpPr>
          <p:cNvPr id="3" name="Slide Number Placeholder 2">
            <a:extLst>
              <a:ext uri="{FF2B5EF4-FFF2-40B4-BE49-F238E27FC236}">
                <a16:creationId xmlns:a16="http://schemas.microsoft.com/office/drawing/2014/main" id="{6A81D22D-C9CA-06B1-B8C3-6BF6913905F4}"/>
              </a:ext>
            </a:extLst>
          </p:cNvPr>
          <p:cNvSpPr>
            <a:spLocks noGrp="1"/>
          </p:cNvSpPr>
          <p:nvPr>
            <p:ph type="sldNum" sz="quarter" idx="12"/>
          </p:nvPr>
        </p:nvSpPr>
        <p:spPr/>
        <p:txBody>
          <a:bodyPr/>
          <a:lstStyle/>
          <a:p>
            <a:fld id="{1E2FE05B-4A3F-4181-99F1-864C7998A1BB}" type="slidenum">
              <a:rPr lang="en-AU" smtClean="0"/>
              <a:t>29</a:t>
            </a:fld>
            <a:endParaRPr lang="en-AU"/>
          </a:p>
        </p:txBody>
      </p:sp>
      <p:sp>
        <p:nvSpPr>
          <p:cNvPr id="4" name="Text Placeholder 3">
            <a:extLst>
              <a:ext uri="{FF2B5EF4-FFF2-40B4-BE49-F238E27FC236}">
                <a16:creationId xmlns:a16="http://schemas.microsoft.com/office/drawing/2014/main" id="{1E2C828F-8D07-895F-5884-36292F554DC8}"/>
              </a:ext>
            </a:extLst>
          </p:cNvPr>
          <p:cNvSpPr>
            <a:spLocks noGrp="1"/>
          </p:cNvSpPr>
          <p:nvPr>
            <p:ph type="body" sz="quarter" idx="14"/>
          </p:nvPr>
        </p:nvSpPr>
        <p:spPr/>
        <p:txBody>
          <a:bodyPr/>
          <a:lstStyle/>
          <a:p>
            <a:endParaRPr lang="en-AU"/>
          </a:p>
        </p:txBody>
      </p:sp>
      <p:sp>
        <p:nvSpPr>
          <p:cNvPr id="5" name="Content Placeholder 4">
            <a:extLst>
              <a:ext uri="{FF2B5EF4-FFF2-40B4-BE49-F238E27FC236}">
                <a16:creationId xmlns:a16="http://schemas.microsoft.com/office/drawing/2014/main" id="{A7A13EB8-D988-B29C-4E0E-27157E3E0A50}"/>
              </a:ext>
            </a:extLst>
          </p:cNvPr>
          <p:cNvSpPr>
            <a:spLocks noGrp="1"/>
          </p:cNvSpPr>
          <p:nvPr>
            <p:ph sz="quarter" idx="15"/>
          </p:nvPr>
        </p:nvSpPr>
        <p:spPr/>
        <p:txBody>
          <a:bodyPr/>
          <a:lstStyle/>
          <a:p>
            <a:endParaRPr lang="en-AU"/>
          </a:p>
        </p:txBody>
      </p:sp>
      <p:pic>
        <p:nvPicPr>
          <p:cNvPr id="1026" name="Picture 2">
            <a:extLst>
              <a:ext uri="{FF2B5EF4-FFF2-40B4-BE49-F238E27FC236}">
                <a16:creationId xmlns:a16="http://schemas.microsoft.com/office/drawing/2014/main" id="{8B0FD1B6-D887-FCE1-B12D-0FE16AB376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6239" y="300318"/>
            <a:ext cx="10808341" cy="60345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98259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644F39AB-A086-6581-0173-F8E3EE398999}"/>
              </a:ext>
            </a:extLst>
          </p:cNvPr>
          <p:cNvSpPr/>
          <p:nvPr/>
        </p:nvSpPr>
        <p:spPr>
          <a:xfrm>
            <a:off x="9121963" y="2921931"/>
            <a:ext cx="1884045" cy="1014136"/>
          </a:xfrm>
          <a:prstGeom prst="roundRect">
            <a:avLst>
              <a:gd name="adj" fmla="val 8552"/>
            </a:avLst>
          </a:prstGeom>
          <a:solidFill>
            <a:srgbClr val="F06E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AU" sz="1200"/>
              <a:t>Some automation will be required based on mapping (Avanade)</a:t>
            </a:r>
          </a:p>
        </p:txBody>
      </p:sp>
      <p:sp>
        <p:nvSpPr>
          <p:cNvPr id="20" name="Rectangle: Rounded Corners 19">
            <a:extLst>
              <a:ext uri="{FF2B5EF4-FFF2-40B4-BE49-F238E27FC236}">
                <a16:creationId xmlns:a16="http://schemas.microsoft.com/office/drawing/2014/main" id="{AAEE1BD3-E48F-644C-337D-8F65E8546410}"/>
              </a:ext>
            </a:extLst>
          </p:cNvPr>
          <p:cNvSpPr/>
          <p:nvPr/>
        </p:nvSpPr>
        <p:spPr>
          <a:xfrm>
            <a:off x="695325" y="3474542"/>
            <a:ext cx="1884045" cy="1014136"/>
          </a:xfrm>
          <a:prstGeom prst="roundRect">
            <a:avLst>
              <a:gd name="adj" fmla="val 8552"/>
            </a:avLst>
          </a:prstGeom>
          <a:solidFill>
            <a:srgbClr val="F06E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AU" sz="1200"/>
              <a:t>To be confirmed:</a:t>
            </a:r>
          </a:p>
          <a:p>
            <a:pPr marL="228600" indent="-228600">
              <a:buAutoNum type="arabicPeriod"/>
            </a:pPr>
            <a:r>
              <a:rPr lang="en-AU" sz="1200"/>
              <a:t>Initial cut (Avanade)</a:t>
            </a:r>
          </a:p>
          <a:p>
            <a:pPr marL="228600" indent="-228600">
              <a:buAutoNum type="arabicPeriod"/>
            </a:pPr>
            <a:r>
              <a:rPr lang="en-AU" sz="1200"/>
              <a:t>CFS to validate with the business</a:t>
            </a:r>
          </a:p>
        </p:txBody>
      </p:sp>
      <p:sp>
        <p:nvSpPr>
          <p:cNvPr id="2" name="Title 1">
            <a:extLst>
              <a:ext uri="{FF2B5EF4-FFF2-40B4-BE49-F238E27FC236}">
                <a16:creationId xmlns:a16="http://schemas.microsoft.com/office/drawing/2014/main" id="{28BB9091-3E16-48C2-9E10-F4FC5046DB9C}"/>
              </a:ext>
            </a:extLst>
          </p:cNvPr>
          <p:cNvSpPr>
            <a:spLocks noGrp="1"/>
          </p:cNvSpPr>
          <p:nvPr>
            <p:ph type="title"/>
          </p:nvPr>
        </p:nvSpPr>
        <p:spPr>
          <a:xfrm>
            <a:off x="695325" y="217092"/>
            <a:ext cx="10801350" cy="502574"/>
          </a:xfrm>
        </p:spPr>
        <p:txBody>
          <a:bodyPr/>
          <a:lstStyle/>
          <a:p>
            <a:r>
              <a:rPr lang="en-AU" dirty="0"/>
              <a:t>NAS Migration – Problem Space</a:t>
            </a:r>
          </a:p>
        </p:txBody>
      </p:sp>
      <p:sp>
        <p:nvSpPr>
          <p:cNvPr id="3" name="Slide Number Placeholder 2">
            <a:extLst>
              <a:ext uri="{FF2B5EF4-FFF2-40B4-BE49-F238E27FC236}">
                <a16:creationId xmlns:a16="http://schemas.microsoft.com/office/drawing/2014/main" id="{5C2DEC85-ACCD-4B50-A6F5-C7EC7FBEDE4B}"/>
              </a:ext>
            </a:extLst>
          </p:cNvPr>
          <p:cNvSpPr>
            <a:spLocks noGrp="1"/>
          </p:cNvSpPr>
          <p:nvPr>
            <p:ph type="sldNum" sz="quarter" idx="12"/>
          </p:nvPr>
        </p:nvSpPr>
        <p:spPr/>
        <p:txBody>
          <a:bodyPr/>
          <a:lstStyle/>
          <a:p>
            <a:fld id="{1E2FE05B-4A3F-4181-99F1-864C7998A1BB}" type="slidenum">
              <a:rPr lang="en-AU" smtClean="0"/>
              <a:t>3</a:t>
            </a:fld>
            <a:endParaRPr lang="en-AU"/>
          </a:p>
        </p:txBody>
      </p:sp>
      <p:sp>
        <p:nvSpPr>
          <p:cNvPr id="10" name="Rectangle: Rounded Corners 9">
            <a:extLst>
              <a:ext uri="{FF2B5EF4-FFF2-40B4-BE49-F238E27FC236}">
                <a16:creationId xmlns:a16="http://schemas.microsoft.com/office/drawing/2014/main" id="{94F2A14F-09A6-F664-D0A3-95BAFB1820FB}"/>
              </a:ext>
            </a:extLst>
          </p:cNvPr>
          <p:cNvSpPr/>
          <p:nvPr/>
        </p:nvSpPr>
        <p:spPr>
          <a:xfrm>
            <a:off x="10063987" y="902883"/>
            <a:ext cx="1691641" cy="4829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a:t>Well Defined / Well understood</a:t>
            </a:r>
          </a:p>
        </p:txBody>
      </p:sp>
      <p:sp>
        <p:nvSpPr>
          <p:cNvPr id="11" name="Rectangle: Rounded Corners 10">
            <a:extLst>
              <a:ext uri="{FF2B5EF4-FFF2-40B4-BE49-F238E27FC236}">
                <a16:creationId xmlns:a16="http://schemas.microsoft.com/office/drawing/2014/main" id="{BAB2B06A-D823-E00D-949A-BB3654502A1E}"/>
              </a:ext>
            </a:extLst>
          </p:cNvPr>
          <p:cNvSpPr/>
          <p:nvPr/>
        </p:nvSpPr>
        <p:spPr>
          <a:xfrm>
            <a:off x="10063986" y="1575807"/>
            <a:ext cx="1691641" cy="482935"/>
          </a:xfrm>
          <a:prstGeom prst="roundRect">
            <a:avLst/>
          </a:prstGeom>
          <a:solidFill>
            <a:srgbClr val="1EAA55"/>
          </a:solidFill>
          <a:ln>
            <a:solidFill>
              <a:srgbClr val="1EAA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a:t>To be defined / Not so well understood</a:t>
            </a:r>
          </a:p>
        </p:txBody>
      </p:sp>
      <p:sp>
        <p:nvSpPr>
          <p:cNvPr id="12" name="Arrow: Curved Left 11">
            <a:extLst>
              <a:ext uri="{FF2B5EF4-FFF2-40B4-BE49-F238E27FC236}">
                <a16:creationId xmlns:a16="http://schemas.microsoft.com/office/drawing/2014/main" id="{06DFDCA9-D74D-E672-5339-2D8E839FF609}"/>
              </a:ext>
            </a:extLst>
          </p:cNvPr>
          <p:cNvSpPr/>
          <p:nvPr/>
        </p:nvSpPr>
        <p:spPr>
          <a:xfrm flipV="1">
            <a:off x="9261221" y="5287400"/>
            <a:ext cx="283464" cy="443586"/>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cxnSp>
        <p:nvCxnSpPr>
          <p:cNvPr id="5" name="Connector: Elbow 4">
            <a:extLst>
              <a:ext uri="{FF2B5EF4-FFF2-40B4-BE49-F238E27FC236}">
                <a16:creationId xmlns:a16="http://schemas.microsoft.com/office/drawing/2014/main" id="{73F26F63-6E76-98FF-4564-0E2C54481973}"/>
              </a:ext>
            </a:extLst>
          </p:cNvPr>
          <p:cNvCxnSpPr>
            <a:cxnSpLocks/>
          </p:cNvCxnSpPr>
          <p:nvPr/>
        </p:nvCxnSpPr>
        <p:spPr>
          <a:xfrm>
            <a:off x="3538728" y="1289304"/>
            <a:ext cx="4224528" cy="2057400"/>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graphicFrame>
        <p:nvGraphicFramePr>
          <p:cNvPr id="7" name="Diagram 6">
            <a:extLst>
              <a:ext uri="{FF2B5EF4-FFF2-40B4-BE49-F238E27FC236}">
                <a16:creationId xmlns:a16="http://schemas.microsoft.com/office/drawing/2014/main" id="{A6C7427D-D27C-378F-7714-4A3561FA6F69}"/>
              </a:ext>
            </a:extLst>
          </p:cNvPr>
          <p:cNvGraphicFramePr/>
          <p:nvPr/>
        </p:nvGraphicFramePr>
        <p:xfrm>
          <a:off x="1079372" y="902883"/>
          <a:ext cx="9472804" cy="505223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883230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B9091-3E16-48C2-9E10-F4FC5046DB9C}"/>
              </a:ext>
            </a:extLst>
          </p:cNvPr>
          <p:cNvSpPr>
            <a:spLocks noGrp="1"/>
          </p:cNvSpPr>
          <p:nvPr>
            <p:ph type="title"/>
          </p:nvPr>
        </p:nvSpPr>
        <p:spPr>
          <a:xfrm>
            <a:off x="695325" y="217092"/>
            <a:ext cx="10801350" cy="502574"/>
          </a:xfrm>
        </p:spPr>
        <p:txBody>
          <a:bodyPr/>
          <a:lstStyle/>
          <a:p>
            <a:r>
              <a:rPr lang="en-AU"/>
              <a:t>Home Drive Migration – Problem Space</a:t>
            </a:r>
          </a:p>
        </p:txBody>
      </p:sp>
      <p:sp>
        <p:nvSpPr>
          <p:cNvPr id="3" name="Slide Number Placeholder 2">
            <a:extLst>
              <a:ext uri="{FF2B5EF4-FFF2-40B4-BE49-F238E27FC236}">
                <a16:creationId xmlns:a16="http://schemas.microsoft.com/office/drawing/2014/main" id="{5C2DEC85-ACCD-4B50-A6F5-C7EC7FBEDE4B}"/>
              </a:ext>
            </a:extLst>
          </p:cNvPr>
          <p:cNvSpPr>
            <a:spLocks noGrp="1"/>
          </p:cNvSpPr>
          <p:nvPr>
            <p:ph type="sldNum" sz="quarter" idx="12"/>
          </p:nvPr>
        </p:nvSpPr>
        <p:spPr/>
        <p:txBody>
          <a:bodyPr/>
          <a:lstStyle/>
          <a:p>
            <a:fld id="{1E2FE05B-4A3F-4181-99F1-864C7998A1BB}" type="slidenum">
              <a:rPr lang="en-AU" smtClean="0"/>
              <a:t>4</a:t>
            </a:fld>
            <a:endParaRPr lang="en-AU"/>
          </a:p>
        </p:txBody>
      </p:sp>
      <p:sp>
        <p:nvSpPr>
          <p:cNvPr id="10" name="Rectangle: Rounded Corners 9">
            <a:extLst>
              <a:ext uri="{FF2B5EF4-FFF2-40B4-BE49-F238E27FC236}">
                <a16:creationId xmlns:a16="http://schemas.microsoft.com/office/drawing/2014/main" id="{94F2A14F-09A6-F664-D0A3-95BAFB1820FB}"/>
              </a:ext>
            </a:extLst>
          </p:cNvPr>
          <p:cNvSpPr/>
          <p:nvPr/>
        </p:nvSpPr>
        <p:spPr>
          <a:xfrm>
            <a:off x="10063987" y="902883"/>
            <a:ext cx="1691641" cy="4829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a:t>Well Defined / Well understood</a:t>
            </a:r>
          </a:p>
        </p:txBody>
      </p:sp>
      <p:sp>
        <p:nvSpPr>
          <p:cNvPr id="11" name="Rectangle: Rounded Corners 10">
            <a:extLst>
              <a:ext uri="{FF2B5EF4-FFF2-40B4-BE49-F238E27FC236}">
                <a16:creationId xmlns:a16="http://schemas.microsoft.com/office/drawing/2014/main" id="{BAB2B06A-D823-E00D-949A-BB3654502A1E}"/>
              </a:ext>
            </a:extLst>
          </p:cNvPr>
          <p:cNvSpPr/>
          <p:nvPr/>
        </p:nvSpPr>
        <p:spPr>
          <a:xfrm>
            <a:off x="10063986" y="1575807"/>
            <a:ext cx="1691641" cy="482935"/>
          </a:xfrm>
          <a:prstGeom prst="roundRect">
            <a:avLst/>
          </a:prstGeom>
          <a:solidFill>
            <a:srgbClr val="1EAA55"/>
          </a:solidFill>
          <a:ln>
            <a:solidFill>
              <a:srgbClr val="1EAA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a:t>To be defined / Not so well understood</a:t>
            </a:r>
          </a:p>
        </p:txBody>
      </p:sp>
      <p:sp>
        <p:nvSpPr>
          <p:cNvPr id="12" name="Arrow: Curved Left 11">
            <a:extLst>
              <a:ext uri="{FF2B5EF4-FFF2-40B4-BE49-F238E27FC236}">
                <a16:creationId xmlns:a16="http://schemas.microsoft.com/office/drawing/2014/main" id="{06DFDCA9-D74D-E672-5339-2D8E839FF609}"/>
              </a:ext>
            </a:extLst>
          </p:cNvPr>
          <p:cNvSpPr/>
          <p:nvPr/>
        </p:nvSpPr>
        <p:spPr>
          <a:xfrm flipV="1">
            <a:off x="9261221" y="5287400"/>
            <a:ext cx="283464" cy="443586"/>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graphicFrame>
        <p:nvGraphicFramePr>
          <p:cNvPr id="7" name="Diagram 6">
            <a:extLst>
              <a:ext uri="{FF2B5EF4-FFF2-40B4-BE49-F238E27FC236}">
                <a16:creationId xmlns:a16="http://schemas.microsoft.com/office/drawing/2014/main" id="{A6C7427D-D27C-378F-7714-4A3561FA6F69}"/>
              </a:ext>
            </a:extLst>
          </p:cNvPr>
          <p:cNvGraphicFramePr/>
          <p:nvPr>
            <p:extLst>
              <p:ext uri="{D42A27DB-BD31-4B8C-83A1-F6EECF244321}">
                <p14:modId xmlns:p14="http://schemas.microsoft.com/office/powerpoint/2010/main" val="298716612"/>
              </p:ext>
            </p:extLst>
          </p:nvPr>
        </p:nvGraphicFramePr>
        <p:xfrm>
          <a:off x="1476161" y="901640"/>
          <a:ext cx="8315111" cy="505223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4" name="Rectangle: Rounded Corners 13">
            <a:extLst>
              <a:ext uri="{FF2B5EF4-FFF2-40B4-BE49-F238E27FC236}">
                <a16:creationId xmlns:a16="http://schemas.microsoft.com/office/drawing/2014/main" id="{458F6F5D-61DD-CC9C-807C-293A7D1D455E}"/>
              </a:ext>
            </a:extLst>
          </p:cNvPr>
          <p:cNvSpPr/>
          <p:nvPr/>
        </p:nvSpPr>
        <p:spPr>
          <a:xfrm>
            <a:off x="10063986" y="2284338"/>
            <a:ext cx="1691641" cy="643177"/>
          </a:xfrm>
          <a:prstGeom prst="roundRect">
            <a:avLst>
              <a:gd name="adj" fmla="val 8552"/>
            </a:avLst>
          </a:prstGeom>
          <a:solidFill>
            <a:srgbClr val="F06E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AU" sz="1200"/>
              <a:t>Assume no archiving will be conducted</a:t>
            </a:r>
          </a:p>
        </p:txBody>
      </p:sp>
    </p:spTree>
    <p:extLst>
      <p:ext uri="{BB962C8B-B14F-4D97-AF65-F5344CB8AC3E}">
        <p14:creationId xmlns:p14="http://schemas.microsoft.com/office/powerpoint/2010/main" val="35075992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8ABCABA-4EDC-C552-7012-A4B6C219504F}"/>
              </a:ext>
            </a:extLst>
          </p:cNvPr>
          <p:cNvSpPr>
            <a:spLocks noGrp="1"/>
          </p:cNvSpPr>
          <p:nvPr>
            <p:ph type="sldNum" sz="quarter" idx="12"/>
          </p:nvPr>
        </p:nvSpPr>
        <p:spPr/>
        <p:txBody>
          <a:bodyPr/>
          <a:lstStyle/>
          <a:p>
            <a:fld id="{1E2FE05B-4A3F-4181-99F1-864C7998A1BB}" type="slidenum">
              <a:rPr lang="en-AU" smtClean="0"/>
              <a:t>5</a:t>
            </a:fld>
            <a:endParaRPr lang="en-AU"/>
          </a:p>
        </p:txBody>
      </p:sp>
      <p:sp>
        <p:nvSpPr>
          <p:cNvPr id="6" name="Slide Number Placeholder 10">
            <a:extLst>
              <a:ext uri="{FF2B5EF4-FFF2-40B4-BE49-F238E27FC236}">
                <a16:creationId xmlns:a16="http://schemas.microsoft.com/office/drawing/2014/main" id="{FF6DC7F9-6793-F070-F014-98F2723EBFBC}"/>
              </a:ext>
            </a:extLst>
          </p:cNvPr>
          <p:cNvSpPr txBox="1">
            <a:spLocks/>
          </p:cNvSpPr>
          <p:nvPr/>
        </p:nvSpPr>
        <p:spPr>
          <a:xfrm>
            <a:off x="11255189" y="6400099"/>
            <a:ext cx="438831"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0EE23A24-5E29-4F5A-B780-9568AE9A51DD}" type="slidenum">
              <a:rPr lang="en-US" sz="1000" smtClean="0">
                <a:solidFill>
                  <a:srgbClr val="333333"/>
                </a:solidFill>
                <a:latin typeface="Segoe UI"/>
              </a:rPr>
              <a:pPr>
                <a:defRPr/>
              </a:pPr>
              <a:t>5</a:t>
            </a:fld>
            <a:endParaRPr lang="en-US" sz="1000">
              <a:solidFill>
                <a:srgbClr val="333333"/>
              </a:solidFill>
              <a:latin typeface="Segoe UI"/>
            </a:endParaRPr>
          </a:p>
        </p:txBody>
      </p:sp>
      <p:sp>
        <p:nvSpPr>
          <p:cNvPr id="7" name="Title 2">
            <a:extLst>
              <a:ext uri="{FF2B5EF4-FFF2-40B4-BE49-F238E27FC236}">
                <a16:creationId xmlns:a16="http://schemas.microsoft.com/office/drawing/2014/main" id="{5C86B711-3E90-735A-409E-1E0AD11AF1A6}"/>
              </a:ext>
            </a:extLst>
          </p:cNvPr>
          <p:cNvSpPr txBox="1">
            <a:spLocks/>
          </p:cNvSpPr>
          <p:nvPr/>
        </p:nvSpPr>
        <p:spPr>
          <a:xfrm>
            <a:off x="407644" y="237088"/>
            <a:ext cx="4993383" cy="998344"/>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3600" b="1" i="0" kern="1200">
                <a:solidFill>
                  <a:schemeClr val="tx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r>
              <a:rPr lang="en-GB" sz="2800" dirty="0"/>
              <a:t>High Level Overview</a:t>
            </a:r>
            <a:br>
              <a:rPr lang="en-GB" sz="2400" dirty="0"/>
            </a:br>
            <a:endParaRPr lang="en-PH" sz="1600" dirty="0"/>
          </a:p>
        </p:txBody>
      </p:sp>
      <p:sp>
        <p:nvSpPr>
          <p:cNvPr id="8" name="Rectangle 7">
            <a:extLst>
              <a:ext uri="{FF2B5EF4-FFF2-40B4-BE49-F238E27FC236}">
                <a16:creationId xmlns:a16="http://schemas.microsoft.com/office/drawing/2014/main" id="{28946629-F00B-95CD-B555-268D155762EF}"/>
              </a:ext>
            </a:extLst>
          </p:cNvPr>
          <p:cNvSpPr/>
          <p:nvPr/>
        </p:nvSpPr>
        <p:spPr>
          <a:xfrm>
            <a:off x="512839" y="1595107"/>
            <a:ext cx="3492000" cy="4392000"/>
          </a:xfrm>
          <a:prstGeom prst="rect">
            <a:avLst/>
          </a:prstGeom>
          <a:solidFill>
            <a:srgbClr val="E7E6E6"/>
          </a:solidFill>
          <a:ln w="9525"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AU" sz="1050" b="1" i="0" u="none" strike="noStrike" kern="0" cap="none" spc="0" normalizeH="0" baseline="0" noProof="0">
              <a:ln>
                <a:noFill/>
              </a:ln>
              <a:solidFill>
                <a:prstClr val="white"/>
              </a:solidFill>
              <a:effectLst/>
              <a:uLnTx/>
              <a:uFillTx/>
              <a:latin typeface="Arial"/>
              <a:ea typeface="+mn-ea"/>
              <a:cs typeface="+mn-cs"/>
            </a:endParaRPr>
          </a:p>
        </p:txBody>
      </p:sp>
      <p:sp>
        <p:nvSpPr>
          <p:cNvPr id="9" name="Rectangle 8">
            <a:extLst>
              <a:ext uri="{FF2B5EF4-FFF2-40B4-BE49-F238E27FC236}">
                <a16:creationId xmlns:a16="http://schemas.microsoft.com/office/drawing/2014/main" id="{2DDDE3C3-9A7A-6FCE-BFDB-C203917271DA}"/>
              </a:ext>
            </a:extLst>
          </p:cNvPr>
          <p:cNvSpPr/>
          <p:nvPr/>
        </p:nvSpPr>
        <p:spPr>
          <a:xfrm>
            <a:off x="4407527" y="1619695"/>
            <a:ext cx="3492000" cy="4392000"/>
          </a:xfrm>
          <a:prstGeom prst="rect">
            <a:avLst/>
          </a:prstGeom>
          <a:solidFill>
            <a:srgbClr val="E7E6E6"/>
          </a:solidFill>
          <a:ln w="9525"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AU" sz="1050" b="1" i="0" u="none" strike="noStrike" kern="0" cap="none" spc="0" normalizeH="0" baseline="0" noProof="0">
              <a:ln>
                <a:noFill/>
              </a:ln>
              <a:solidFill>
                <a:prstClr val="white"/>
              </a:solidFill>
              <a:effectLst/>
              <a:uLnTx/>
              <a:uFillTx/>
              <a:latin typeface="Arial"/>
              <a:ea typeface="+mn-ea"/>
              <a:cs typeface="+mn-cs"/>
            </a:endParaRPr>
          </a:p>
        </p:txBody>
      </p:sp>
      <p:sp>
        <p:nvSpPr>
          <p:cNvPr id="10" name="Rectangle 9">
            <a:extLst>
              <a:ext uri="{FF2B5EF4-FFF2-40B4-BE49-F238E27FC236}">
                <a16:creationId xmlns:a16="http://schemas.microsoft.com/office/drawing/2014/main" id="{14F3DA71-1BFF-57D7-63B3-572345FD7603}"/>
              </a:ext>
            </a:extLst>
          </p:cNvPr>
          <p:cNvSpPr/>
          <p:nvPr/>
        </p:nvSpPr>
        <p:spPr>
          <a:xfrm>
            <a:off x="8303087" y="1595107"/>
            <a:ext cx="3492000" cy="4392000"/>
          </a:xfrm>
          <a:prstGeom prst="rect">
            <a:avLst/>
          </a:prstGeom>
          <a:solidFill>
            <a:srgbClr val="E7E6E6"/>
          </a:solidFill>
          <a:ln w="9525"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AU" sz="1050" b="1" i="0" u="none" strike="noStrike" kern="0" cap="none" spc="0" normalizeH="0" baseline="0" noProof="0">
              <a:ln>
                <a:noFill/>
              </a:ln>
              <a:solidFill>
                <a:prstClr val="white"/>
              </a:solidFill>
              <a:effectLst/>
              <a:uLnTx/>
              <a:uFillTx/>
              <a:latin typeface="Arial"/>
              <a:ea typeface="+mn-ea"/>
              <a:cs typeface="+mn-cs"/>
            </a:endParaRPr>
          </a:p>
        </p:txBody>
      </p:sp>
      <p:sp>
        <p:nvSpPr>
          <p:cNvPr id="11" name="Rectangle 10">
            <a:extLst>
              <a:ext uri="{FF2B5EF4-FFF2-40B4-BE49-F238E27FC236}">
                <a16:creationId xmlns:a16="http://schemas.microsoft.com/office/drawing/2014/main" id="{F9A32F9C-7E25-229F-2E3D-F4532DD10B97}"/>
              </a:ext>
            </a:extLst>
          </p:cNvPr>
          <p:cNvSpPr/>
          <p:nvPr/>
        </p:nvSpPr>
        <p:spPr>
          <a:xfrm>
            <a:off x="512839" y="1018845"/>
            <a:ext cx="3492000" cy="576262"/>
          </a:xfrm>
          <a:prstGeom prst="rect">
            <a:avLst/>
          </a:prstGeom>
          <a:solidFill>
            <a:sysClr val="windowText" lastClr="000000">
              <a:lumMod val="95000"/>
              <a:lumOff val="5000"/>
            </a:sysClr>
          </a:solidFill>
          <a:ln w="9525"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AU" sz="1800" b="1" i="0" u="none" strike="noStrike" kern="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DATA EXTRACTION</a:t>
            </a:r>
          </a:p>
        </p:txBody>
      </p:sp>
      <p:sp>
        <p:nvSpPr>
          <p:cNvPr id="12" name="Rectangle 11">
            <a:extLst>
              <a:ext uri="{FF2B5EF4-FFF2-40B4-BE49-F238E27FC236}">
                <a16:creationId xmlns:a16="http://schemas.microsoft.com/office/drawing/2014/main" id="{666B7AC2-39C8-8A4F-0521-5A67DDD5428B}"/>
              </a:ext>
            </a:extLst>
          </p:cNvPr>
          <p:cNvSpPr/>
          <p:nvPr/>
        </p:nvSpPr>
        <p:spPr>
          <a:xfrm>
            <a:off x="4407963" y="1018845"/>
            <a:ext cx="3492000" cy="576262"/>
          </a:xfrm>
          <a:prstGeom prst="rect">
            <a:avLst/>
          </a:prstGeom>
          <a:solidFill>
            <a:sysClr val="windowText" lastClr="000000">
              <a:lumMod val="95000"/>
              <a:lumOff val="5000"/>
            </a:sysClr>
          </a:solidFill>
          <a:ln w="9525"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AU" sz="1800" b="1" i="0" u="none" strike="noStrike" kern="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DATA INGESTION</a:t>
            </a:r>
          </a:p>
        </p:txBody>
      </p:sp>
      <p:sp>
        <p:nvSpPr>
          <p:cNvPr id="13" name="Rectangle 12">
            <a:extLst>
              <a:ext uri="{FF2B5EF4-FFF2-40B4-BE49-F238E27FC236}">
                <a16:creationId xmlns:a16="http://schemas.microsoft.com/office/drawing/2014/main" id="{F78B9CD8-9420-0CCE-48EF-2FE1E6C6914B}"/>
              </a:ext>
            </a:extLst>
          </p:cNvPr>
          <p:cNvSpPr/>
          <p:nvPr/>
        </p:nvSpPr>
        <p:spPr>
          <a:xfrm>
            <a:off x="8303087" y="1018845"/>
            <a:ext cx="3492000" cy="576262"/>
          </a:xfrm>
          <a:prstGeom prst="rect">
            <a:avLst/>
          </a:prstGeom>
          <a:solidFill>
            <a:sysClr val="windowText" lastClr="000000">
              <a:lumMod val="95000"/>
              <a:lumOff val="5000"/>
            </a:sysClr>
          </a:solidFill>
          <a:ln w="9525"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AU" sz="1800" b="1" i="0" u="none" strike="noStrike" kern="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DATA MIGRATION</a:t>
            </a:r>
          </a:p>
        </p:txBody>
      </p:sp>
      <p:pic>
        <p:nvPicPr>
          <p:cNvPr id="14" name="Picture 13">
            <a:extLst>
              <a:ext uri="{FF2B5EF4-FFF2-40B4-BE49-F238E27FC236}">
                <a16:creationId xmlns:a16="http://schemas.microsoft.com/office/drawing/2014/main" id="{EE64E619-8578-B443-8AD4-CC853BFD7E34}"/>
              </a:ext>
            </a:extLst>
          </p:cNvPr>
          <p:cNvPicPr>
            <a:picLocks noChangeAspect="1"/>
          </p:cNvPicPr>
          <p:nvPr/>
        </p:nvPicPr>
        <p:blipFill>
          <a:blip r:embed="rId2"/>
          <a:stretch>
            <a:fillRect/>
          </a:stretch>
        </p:blipFill>
        <p:spPr>
          <a:xfrm>
            <a:off x="1971382" y="3361357"/>
            <a:ext cx="634298" cy="771327"/>
          </a:xfrm>
          <a:prstGeom prst="rect">
            <a:avLst/>
          </a:prstGeom>
        </p:spPr>
      </p:pic>
      <p:sp>
        <p:nvSpPr>
          <p:cNvPr id="15" name="TextBox 14">
            <a:extLst>
              <a:ext uri="{FF2B5EF4-FFF2-40B4-BE49-F238E27FC236}">
                <a16:creationId xmlns:a16="http://schemas.microsoft.com/office/drawing/2014/main" id="{7D372832-CB9B-CAC5-D2AC-DDEEC565F1D8}"/>
              </a:ext>
            </a:extLst>
          </p:cNvPr>
          <p:cNvSpPr txBox="1"/>
          <p:nvPr/>
        </p:nvSpPr>
        <p:spPr>
          <a:xfrm>
            <a:off x="1902482" y="5666214"/>
            <a:ext cx="805599" cy="236599"/>
          </a:xfrm>
          <a:prstGeom prst="rect">
            <a:avLst/>
          </a:prstGeom>
        </p:spPr>
        <p:txBody>
          <a:bodyPr vert="horz" wrap="square" lIns="0" tIns="0" rIns="0" bIns="0" rtlCol="0">
            <a:noAutofit/>
          </a:bodyPr>
          <a:lstStyle/>
          <a:p>
            <a:pPr algn="ctr" fontAlgn="base">
              <a:spcBef>
                <a:spcPct val="0"/>
              </a:spcBef>
              <a:spcAft>
                <a:spcPct val="0"/>
              </a:spcAft>
            </a:pPr>
            <a:r>
              <a:rPr lang="en-AU" sz="1050" b="1">
                <a:solidFill>
                  <a:prstClr val="black"/>
                </a:solidFill>
                <a:latin typeface="Arial"/>
                <a:cs typeface="Arial" charset="0"/>
              </a:rPr>
              <a:t>File Server</a:t>
            </a:r>
          </a:p>
        </p:txBody>
      </p:sp>
      <p:sp>
        <p:nvSpPr>
          <p:cNvPr id="16" name="TextBox 15">
            <a:extLst>
              <a:ext uri="{FF2B5EF4-FFF2-40B4-BE49-F238E27FC236}">
                <a16:creationId xmlns:a16="http://schemas.microsoft.com/office/drawing/2014/main" id="{8F290D25-59FB-BA24-C948-FA444060F6D6}"/>
              </a:ext>
            </a:extLst>
          </p:cNvPr>
          <p:cNvSpPr txBox="1"/>
          <p:nvPr/>
        </p:nvSpPr>
        <p:spPr>
          <a:xfrm>
            <a:off x="3072192" y="5541066"/>
            <a:ext cx="805598" cy="243448"/>
          </a:xfrm>
          <a:prstGeom prst="rect">
            <a:avLst/>
          </a:prstGeom>
        </p:spPr>
        <p:txBody>
          <a:bodyPr vert="horz" wrap="square" lIns="0" tIns="0" rIns="0" bIns="0" rtlCol="0">
            <a:noAutofit/>
          </a:bodyPr>
          <a:lstStyle/>
          <a:p>
            <a:pPr algn="ctr" fontAlgn="base">
              <a:spcBef>
                <a:spcPct val="0"/>
              </a:spcBef>
              <a:spcAft>
                <a:spcPct val="0"/>
              </a:spcAft>
            </a:pPr>
            <a:r>
              <a:rPr lang="en-AU" sz="1050" b="1">
                <a:solidFill>
                  <a:prstClr val="black"/>
                </a:solidFill>
                <a:latin typeface="Arial"/>
                <a:cs typeface="Arial" charset="0"/>
              </a:rPr>
              <a:t>Azure </a:t>
            </a:r>
          </a:p>
          <a:p>
            <a:pPr algn="ctr" fontAlgn="base">
              <a:spcBef>
                <a:spcPct val="0"/>
              </a:spcBef>
              <a:spcAft>
                <a:spcPct val="0"/>
              </a:spcAft>
            </a:pPr>
            <a:r>
              <a:rPr lang="en-AU" sz="1050" b="1">
                <a:solidFill>
                  <a:prstClr val="black"/>
                </a:solidFill>
                <a:latin typeface="Arial"/>
                <a:cs typeface="Arial" charset="0"/>
              </a:rPr>
              <a:t>Data Box</a:t>
            </a:r>
          </a:p>
        </p:txBody>
      </p:sp>
      <p:sp>
        <p:nvSpPr>
          <p:cNvPr id="17" name="TextBox 16">
            <a:extLst>
              <a:ext uri="{FF2B5EF4-FFF2-40B4-BE49-F238E27FC236}">
                <a16:creationId xmlns:a16="http://schemas.microsoft.com/office/drawing/2014/main" id="{8EED2065-10B9-508B-2B1B-9DA911EC1BA0}"/>
              </a:ext>
            </a:extLst>
          </p:cNvPr>
          <p:cNvSpPr txBox="1"/>
          <p:nvPr/>
        </p:nvSpPr>
        <p:spPr>
          <a:xfrm>
            <a:off x="1569397" y="2914022"/>
            <a:ext cx="1454039" cy="365277"/>
          </a:xfrm>
          <a:prstGeom prst="rect">
            <a:avLst/>
          </a:prstGeom>
        </p:spPr>
        <p:txBody>
          <a:bodyPr vert="horz" wrap="square" lIns="0" tIns="0" rIns="0" bIns="0" rtlCol="0">
            <a:noAutofit/>
          </a:bodyPr>
          <a:lstStyle/>
          <a:p>
            <a:pPr fontAlgn="base">
              <a:spcBef>
                <a:spcPct val="0"/>
              </a:spcBef>
              <a:spcAft>
                <a:spcPct val="0"/>
              </a:spcAft>
            </a:pPr>
            <a:r>
              <a:rPr lang="en-AU" sz="1050" b="1">
                <a:solidFill>
                  <a:prstClr val="black"/>
                </a:solidFill>
                <a:latin typeface="Arial"/>
                <a:cs typeface="Arial" charset="0"/>
              </a:rPr>
              <a:t>Scripted Copy of Data to Azure Data Box</a:t>
            </a:r>
          </a:p>
        </p:txBody>
      </p:sp>
      <p:pic>
        <p:nvPicPr>
          <p:cNvPr id="18" name="Picture 17" descr="PO3_locked_logos_ColorRGB.png">
            <a:extLst>
              <a:ext uri="{FF2B5EF4-FFF2-40B4-BE49-F238E27FC236}">
                <a16:creationId xmlns:a16="http://schemas.microsoft.com/office/drawing/2014/main" id="{5858932D-22D1-1F78-256E-692CD5CDF70F}"/>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l="67645" t="27174" b="24606"/>
          <a:stretch/>
        </p:blipFill>
        <p:spPr>
          <a:xfrm>
            <a:off x="680102" y="1701530"/>
            <a:ext cx="1273011" cy="316202"/>
          </a:xfrm>
          <a:prstGeom prst="rect">
            <a:avLst/>
          </a:prstGeom>
        </p:spPr>
      </p:pic>
      <p:sp>
        <p:nvSpPr>
          <p:cNvPr id="19" name="Arrow: Right 18">
            <a:extLst>
              <a:ext uri="{FF2B5EF4-FFF2-40B4-BE49-F238E27FC236}">
                <a16:creationId xmlns:a16="http://schemas.microsoft.com/office/drawing/2014/main" id="{F135CB83-3E60-7C7C-3E01-1D39736ADDA2}"/>
              </a:ext>
            </a:extLst>
          </p:cNvPr>
          <p:cNvSpPr/>
          <p:nvPr/>
        </p:nvSpPr>
        <p:spPr>
          <a:xfrm rot="5400000">
            <a:off x="3295464" y="2528701"/>
            <a:ext cx="393828" cy="261480"/>
          </a:xfrm>
          <a:prstGeom prst="rightArrow">
            <a:avLst/>
          </a:prstGeom>
          <a:solidFill>
            <a:srgbClr val="FF5F41"/>
          </a:solidFill>
          <a:ln w="9525"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AU" sz="1050" b="1" i="0" u="none" strike="noStrike" kern="0" cap="none" spc="0" normalizeH="0" baseline="0" noProof="0">
              <a:ln>
                <a:noFill/>
              </a:ln>
              <a:solidFill>
                <a:prstClr val="white"/>
              </a:solidFill>
              <a:effectLst/>
              <a:uLnTx/>
              <a:uFillTx/>
              <a:latin typeface="Arial"/>
              <a:ea typeface="+mn-ea"/>
              <a:cs typeface="+mn-cs"/>
            </a:endParaRPr>
          </a:p>
        </p:txBody>
      </p:sp>
      <p:sp>
        <p:nvSpPr>
          <p:cNvPr id="20" name="TextBox 19">
            <a:extLst>
              <a:ext uri="{FF2B5EF4-FFF2-40B4-BE49-F238E27FC236}">
                <a16:creationId xmlns:a16="http://schemas.microsoft.com/office/drawing/2014/main" id="{24D16810-29A7-FC8A-9E40-5B6BF8638924}"/>
              </a:ext>
            </a:extLst>
          </p:cNvPr>
          <p:cNvSpPr txBox="1"/>
          <p:nvPr/>
        </p:nvSpPr>
        <p:spPr>
          <a:xfrm>
            <a:off x="2141622" y="1918499"/>
            <a:ext cx="1090724" cy="277457"/>
          </a:xfrm>
          <a:prstGeom prst="rect">
            <a:avLst/>
          </a:prstGeom>
        </p:spPr>
        <p:txBody>
          <a:bodyPr vert="horz" wrap="square" lIns="0" tIns="0" rIns="0" bIns="0" rtlCol="0">
            <a:noAutofit/>
          </a:bodyPr>
          <a:lstStyle/>
          <a:p>
            <a:pPr fontAlgn="base">
              <a:spcBef>
                <a:spcPct val="0"/>
              </a:spcBef>
              <a:spcAft>
                <a:spcPct val="0"/>
              </a:spcAft>
            </a:pPr>
            <a:r>
              <a:rPr lang="en-AU" sz="1050" b="1">
                <a:solidFill>
                  <a:prstClr val="black"/>
                </a:solidFill>
                <a:latin typeface="Arial"/>
                <a:cs typeface="Arial" panose="020B0604020202020204" pitchFamily="34" charset="0"/>
              </a:rPr>
              <a:t>Ship Azure Data Box to CBA</a:t>
            </a:r>
          </a:p>
        </p:txBody>
      </p:sp>
      <p:sp>
        <p:nvSpPr>
          <p:cNvPr id="21" name="Oval 20">
            <a:extLst>
              <a:ext uri="{FF2B5EF4-FFF2-40B4-BE49-F238E27FC236}">
                <a16:creationId xmlns:a16="http://schemas.microsoft.com/office/drawing/2014/main" id="{3F9D13C2-FFB0-D85D-0F50-019E1E734DB3}"/>
              </a:ext>
            </a:extLst>
          </p:cNvPr>
          <p:cNvSpPr/>
          <p:nvPr/>
        </p:nvSpPr>
        <p:spPr>
          <a:xfrm>
            <a:off x="1801422" y="1927552"/>
            <a:ext cx="288000" cy="288000"/>
          </a:xfrm>
          <a:prstGeom prst="ellipse">
            <a:avLst/>
          </a:prstGeom>
          <a:solidFill>
            <a:srgbClr val="00B0F0"/>
          </a:solidFill>
          <a:ln w="9525" cap="flat" cmpd="sng" algn="ctr">
            <a:solidFill>
              <a:sysClr val="windowText" lastClr="000000"/>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AU" sz="1050" b="1" i="0" u="none" strike="noStrike" kern="0" cap="none" spc="0" normalizeH="0" baseline="0" noProof="0">
                <a:ln>
                  <a:noFill/>
                </a:ln>
                <a:solidFill>
                  <a:prstClr val="white"/>
                </a:solidFill>
                <a:effectLst/>
                <a:uLnTx/>
                <a:uFillTx/>
                <a:latin typeface="Arial"/>
                <a:ea typeface="+mn-ea"/>
                <a:cs typeface="+mn-cs"/>
              </a:rPr>
              <a:t>1</a:t>
            </a:r>
          </a:p>
        </p:txBody>
      </p:sp>
      <p:pic>
        <p:nvPicPr>
          <p:cNvPr id="22" name="Picture 21">
            <a:extLst>
              <a:ext uri="{FF2B5EF4-FFF2-40B4-BE49-F238E27FC236}">
                <a16:creationId xmlns:a16="http://schemas.microsoft.com/office/drawing/2014/main" id="{554D0A06-20A8-1122-2AE0-DA50382EF2E9}"/>
              </a:ext>
            </a:extLst>
          </p:cNvPr>
          <p:cNvPicPr>
            <a:picLocks noChangeAspect="1"/>
          </p:cNvPicPr>
          <p:nvPr/>
        </p:nvPicPr>
        <p:blipFill>
          <a:blip r:embed="rId4"/>
          <a:stretch>
            <a:fillRect/>
          </a:stretch>
        </p:blipFill>
        <p:spPr>
          <a:xfrm>
            <a:off x="8451875" y="3062057"/>
            <a:ext cx="320249" cy="557525"/>
          </a:xfrm>
          <a:prstGeom prst="rect">
            <a:avLst/>
          </a:prstGeom>
        </p:spPr>
      </p:pic>
      <p:pic>
        <p:nvPicPr>
          <p:cNvPr id="23" name="Picture 22">
            <a:extLst>
              <a:ext uri="{FF2B5EF4-FFF2-40B4-BE49-F238E27FC236}">
                <a16:creationId xmlns:a16="http://schemas.microsoft.com/office/drawing/2014/main" id="{B3DFFBA6-EC6D-6E6A-0694-627D9EBA816C}"/>
              </a:ext>
            </a:extLst>
          </p:cNvPr>
          <p:cNvPicPr>
            <a:picLocks noChangeAspect="1"/>
          </p:cNvPicPr>
          <p:nvPr/>
        </p:nvPicPr>
        <p:blipFill>
          <a:blip r:embed="rId5"/>
          <a:stretch>
            <a:fillRect/>
          </a:stretch>
        </p:blipFill>
        <p:spPr>
          <a:xfrm>
            <a:off x="685243" y="2677654"/>
            <a:ext cx="423126" cy="653917"/>
          </a:xfrm>
          <a:prstGeom prst="rect">
            <a:avLst/>
          </a:prstGeom>
        </p:spPr>
      </p:pic>
      <p:pic>
        <p:nvPicPr>
          <p:cNvPr id="24" name="Picture 23">
            <a:extLst>
              <a:ext uri="{FF2B5EF4-FFF2-40B4-BE49-F238E27FC236}">
                <a16:creationId xmlns:a16="http://schemas.microsoft.com/office/drawing/2014/main" id="{0D250EF8-F06B-6DAC-50A3-591A2C5BE8D9}"/>
              </a:ext>
            </a:extLst>
          </p:cNvPr>
          <p:cNvPicPr>
            <a:picLocks noChangeAspect="1"/>
          </p:cNvPicPr>
          <p:nvPr/>
        </p:nvPicPr>
        <p:blipFill>
          <a:blip r:embed="rId6"/>
          <a:stretch>
            <a:fillRect/>
          </a:stretch>
        </p:blipFill>
        <p:spPr>
          <a:xfrm>
            <a:off x="4703950" y="3304082"/>
            <a:ext cx="509177" cy="664474"/>
          </a:xfrm>
          <a:prstGeom prst="rect">
            <a:avLst/>
          </a:prstGeom>
        </p:spPr>
      </p:pic>
      <p:sp>
        <p:nvSpPr>
          <p:cNvPr id="25" name="Arrow: Right 24">
            <a:extLst>
              <a:ext uri="{FF2B5EF4-FFF2-40B4-BE49-F238E27FC236}">
                <a16:creationId xmlns:a16="http://schemas.microsoft.com/office/drawing/2014/main" id="{3C0834A7-0060-D5B3-865D-60329E831205}"/>
              </a:ext>
            </a:extLst>
          </p:cNvPr>
          <p:cNvSpPr/>
          <p:nvPr/>
        </p:nvSpPr>
        <p:spPr>
          <a:xfrm>
            <a:off x="5200571" y="3477204"/>
            <a:ext cx="509177" cy="261480"/>
          </a:xfrm>
          <a:prstGeom prst="rightArrow">
            <a:avLst/>
          </a:prstGeom>
          <a:solidFill>
            <a:srgbClr val="FFBF0B"/>
          </a:solidFill>
          <a:ln w="9525"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AU" sz="1050" b="1" i="0" u="none" strike="noStrike" kern="0" cap="none" spc="0" normalizeH="0" baseline="0" noProof="0">
              <a:ln>
                <a:noFill/>
              </a:ln>
              <a:solidFill>
                <a:prstClr val="white"/>
              </a:solidFill>
              <a:effectLst/>
              <a:uLnTx/>
              <a:uFillTx/>
              <a:latin typeface="Arial"/>
              <a:ea typeface="+mn-ea"/>
              <a:cs typeface="+mn-cs"/>
            </a:endParaRPr>
          </a:p>
        </p:txBody>
      </p:sp>
      <p:sp>
        <p:nvSpPr>
          <p:cNvPr id="26" name="TextBox 25">
            <a:extLst>
              <a:ext uri="{FF2B5EF4-FFF2-40B4-BE49-F238E27FC236}">
                <a16:creationId xmlns:a16="http://schemas.microsoft.com/office/drawing/2014/main" id="{72094715-5421-339C-8747-258914E1C627}"/>
              </a:ext>
            </a:extLst>
          </p:cNvPr>
          <p:cNvSpPr txBox="1"/>
          <p:nvPr/>
        </p:nvSpPr>
        <p:spPr>
          <a:xfrm>
            <a:off x="6413504" y="2661441"/>
            <a:ext cx="1187844" cy="849700"/>
          </a:xfrm>
          <a:prstGeom prst="rect">
            <a:avLst/>
          </a:prstGeom>
        </p:spPr>
        <p:txBody>
          <a:bodyPr vert="horz" wrap="square" lIns="0" tIns="0" rIns="0" bIns="0" rtlCol="0">
            <a:noAutofit/>
          </a:bodyPr>
          <a:lstStyle/>
          <a:p>
            <a:pPr fontAlgn="base">
              <a:spcBef>
                <a:spcPct val="0"/>
              </a:spcBef>
              <a:spcAft>
                <a:spcPct val="0"/>
              </a:spcAft>
            </a:pPr>
            <a:r>
              <a:rPr lang="en-AU" sz="1050" b="1" dirty="0">
                <a:solidFill>
                  <a:prstClr val="black"/>
                </a:solidFill>
                <a:latin typeface="Arial" charset="0"/>
                <a:cs typeface="Arial" charset="0"/>
              </a:rPr>
              <a:t>Data copied from Blob to Files</a:t>
            </a:r>
          </a:p>
          <a:p>
            <a:pPr fontAlgn="base">
              <a:spcBef>
                <a:spcPct val="0"/>
              </a:spcBef>
              <a:spcAft>
                <a:spcPct val="0"/>
              </a:spcAft>
            </a:pPr>
            <a:r>
              <a:rPr lang="en-AU" sz="1050" b="1" dirty="0">
                <a:solidFill>
                  <a:prstClr val="black"/>
                </a:solidFill>
                <a:latin typeface="Arial" charset="0"/>
                <a:cs typeface="Arial" charset="0"/>
              </a:rPr>
              <a:t>2.5 TB/hour</a:t>
            </a:r>
          </a:p>
        </p:txBody>
      </p:sp>
      <p:pic>
        <p:nvPicPr>
          <p:cNvPr id="27" name="Picture 26">
            <a:extLst>
              <a:ext uri="{FF2B5EF4-FFF2-40B4-BE49-F238E27FC236}">
                <a16:creationId xmlns:a16="http://schemas.microsoft.com/office/drawing/2014/main" id="{0EE47AAD-DBED-170A-CE14-CB1824847656}"/>
              </a:ext>
            </a:extLst>
          </p:cNvPr>
          <p:cNvPicPr>
            <a:picLocks noChangeAspect="1"/>
          </p:cNvPicPr>
          <p:nvPr/>
        </p:nvPicPr>
        <p:blipFill>
          <a:blip r:embed="rId7"/>
          <a:stretch>
            <a:fillRect/>
          </a:stretch>
        </p:blipFill>
        <p:spPr>
          <a:xfrm>
            <a:off x="8446118" y="1680055"/>
            <a:ext cx="652012" cy="430510"/>
          </a:xfrm>
          <a:prstGeom prst="rect">
            <a:avLst/>
          </a:prstGeom>
        </p:spPr>
      </p:pic>
      <p:sp>
        <p:nvSpPr>
          <p:cNvPr id="29" name="Oval 28">
            <a:extLst>
              <a:ext uri="{FF2B5EF4-FFF2-40B4-BE49-F238E27FC236}">
                <a16:creationId xmlns:a16="http://schemas.microsoft.com/office/drawing/2014/main" id="{9E44A7D0-BF60-42AB-B439-9EA7469DB691}"/>
              </a:ext>
            </a:extLst>
          </p:cNvPr>
          <p:cNvSpPr/>
          <p:nvPr/>
        </p:nvSpPr>
        <p:spPr>
          <a:xfrm>
            <a:off x="9543402" y="4510676"/>
            <a:ext cx="288000" cy="288000"/>
          </a:xfrm>
          <a:prstGeom prst="ellipse">
            <a:avLst/>
          </a:prstGeom>
          <a:solidFill>
            <a:srgbClr val="FF5F41"/>
          </a:solidFill>
          <a:ln w="9525" cap="flat" cmpd="sng" algn="ctr">
            <a:solidFill>
              <a:sysClr val="windowText" lastClr="000000"/>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lang="en-AU" sz="1050" b="1" kern="0" dirty="0">
                <a:solidFill>
                  <a:prstClr val="white"/>
                </a:solidFill>
                <a:latin typeface="Arial"/>
              </a:rPr>
              <a:t>5</a:t>
            </a:r>
            <a:endParaRPr kumimoji="0" lang="en-AU" sz="1050" b="1" i="0" u="none" strike="noStrike" kern="0" cap="none" spc="0" normalizeH="0" baseline="0" noProof="0" dirty="0">
              <a:ln>
                <a:noFill/>
              </a:ln>
              <a:solidFill>
                <a:prstClr val="white"/>
              </a:solidFill>
              <a:effectLst/>
              <a:uLnTx/>
              <a:uFillTx/>
              <a:latin typeface="Arial"/>
              <a:ea typeface="+mn-ea"/>
              <a:cs typeface="+mn-cs"/>
            </a:endParaRPr>
          </a:p>
        </p:txBody>
      </p:sp>
      <p:sp>
        <p:nvSpPr>
          <p:cNvPr id="30" name="Oval 29">
            <a:extLst>
              <a:ext uri="{FF2B5EF4-FFF2-40B4-BE49-F238E27FC236}">
                <a16:creationId xmlns:a16="http://schemas.microsoft.com/office/drawing/2014/main" id="{BE5D51DD-316D-B829-0732-46845600E328}"/>
              </a:ext>
            </a:extLst>
          </p:cNvPr>
          <p:cNvSpPr/>
          <p:nvPr/>
        </p:nvSpPr>
        <p:spPr>
          <a:xfrm>
            <a:off x="9550474" y="5043302"/>
            <a:ext cx="288000" cy="288000"/>
          </a:xfrm>
          <a:prstGeom prst="ellipse">
            <a:avLst/>
          </a:prstGeom>
          <a:solidFill>
            <a:srgbClr val="FF5F41"/>
          </a:solidFill>
          <a:ln w="9525" cap="flat" cmpd="sng" algn="ctr">
            <a:solidFill>
              <a:sysClr val="windowText" lastClr="000000"/>
            </a:solidFill>
            <a:prstDash val="solid"/>
          </a:ln>
          <a:effectLst/>
        </p:spPr>
        <p:txBody>
          <a:bodyPr rtlCol="0" anchor="ctr"/>
          <a:lstStyle/>
          <a:p>
            <a:pPr algn="ctr" fontAlgn="base">
              <a:spcBef>
                <a:spcPct val="0"/>
              </a:spcBef>
              <a:spcAft>
                <a:spcPct val="0"/>
              </a:spcAft>
            </a:pPr>
            <a:r>
              <a:rPr lang="en-AU" sz="1050" b="1" kern="0" dirty="0">
                <a:solidFill>
                  <a:prstClr val="white"/>
                </a:solidFill>
                <a:latin typeface="Arial"/>
              </a:rPr>
              <a:t>4</a:t>
            </a:r>
          </a:p>
        </p:txBody>
      </p:sp>
      <p:sp>
        <p:nvSpPr>
          <p:cNvPr id="32" name="TextBox 31">
            <a:extLst>
              <a:ext uri="{FF2B5EF4-FFF2-40B4-BE49-F238E27FC236}">
                <a16:creationId xmlns:a16="http://schemas.microsoft.com/office/drawing/2014/main" id="{E77A7F46-A361-340F-6C31-50B10CE04B8A}"/>
              </a:ext>
            </a:extLst>
          </p:cNvPr>
          <p:cNvSpPr txBox="1"/>
          <p:nvPr/>
        </p:nvSpPr>
        <p:spPr>
          <a:xfrm>
            <a:off x="8760786" y="3048658"/>
            <a:ext cx="667268" cy="372514"/>
          </a:xfrm>
          <a:prstGeom prst="rect">
            <a:avLst/>
          </a:prstGeom>
        </p:spPr>
        <p:txBody>
          <a:bodyPr vert="horz" wrap="square" lIns="0" tIns="0" rIns="0" bIns="0" rtlCol="0">
            <a:noAutofit/>
          </a:bodyPr>
          <a:lstStyle/>
          <a:p>
            <a:pPr fontAlgn="base">
              <a:spcBef>
                <a:spcPct val="0"/>
              </a:spcBef>
              <a:spcAft>
                <a:spcPct val="0"/>
              </a:spcAft>
            </a:pPr>
            <a:r>
              <a:rPr lang="en-AU" sz="1050" b="1">
                <a:solidFill>
                  <a:prstClr val="black"/>
                </a:solidFill>
                <a:latin typeface="Arial" charset="0"/>
                <a:cs typeface="Arial" charset="0"/>
              </a:rPr>
              <a:t>License </a:t>
            </a:r>
            <a:r>
              <a:rPr lang="en-AU" sz="1050" b="1" err="1">
                <a:solidFill>
                  <a:prstClr val="black"/>
                </a:solidFill>
                <a:latin typeface="Arial" charset="0"/>
                <a:cs typeface="Arial" charset="0"/>
              </a:rPr>
              <a:t>Skysync</a:t>
            </a:r>
            <a:endParaRPr lang="en-AU" sz="1050" b="1">
              <a:solidFill>
                <a:prstClr val="black"/>
              </a:solidFill>
              <a:latin typeface="Arial" charset="0"/>
              <a:cs typeface="Arial" charset="0"/>
            </a:endParaRPr>
          </a:p>
        </p:txBody>
      </p:sp>
      <p:sp>
        <p:nvSpPr>
          <p:cNvPr id="33" name="TextBox 32">
            <a:extLst>
              <a:ext uri="{FF2B5EF4-FFF2-40B4-BE49-F238E27FC236}">
                <a16:creationId xmlns:a16="http://schemas.microsoft.com/office/drawing/2014/main" id="{EE95B71D-D5E6-5B33-51DB-A2E6302D7DAD}"/>
              </a:ext>
            </a:extLst>
          </p:cNvPr>
          <p:cNvSpPr txBox="1"/>
          <p:nvPr/>
        </p:nvSpPr>
        <p:spPr>
          <a:xfrm>
            <a:off x="9111457" y="1751140"/>
            <a:ext cx="1274617" cy="261482"/>
          </a:xfrm>
          <a:prstGeom prst="rect">
            <a:avLst/>
          </a:prstGeom>
        </p:spPr>
        <p:txBody>
          <a:bodyPr vert="horz" wrap="square" lIns="0" tIns="0" rIns="0" bIns="0" rtlCol="0">
            <a:noAutofit/>
          </a:bodyPr>
          <a:lstStyle/>
          <a:p>
            <a:pPr fontAlgn="base">
              <a:spcBef>
                <a:spcPct val="0"/>
              </a:spcBef>
              <a:spcAft>
                <a:spcPct val="0"/>
              </a:spcAft>
            </a:pPr>
            <a:r>
              <a:rPr lang="en-AU" sz="1050" b="1">
                <a:solidFill>
                  <a:prstClr val="black"/>
                </a:solidFill>
                <a:latin typeface="Arial" charset="0"/>
                <a:cs typeface="Arial" charset="0"/>
              </a:rPr>
              <a:t>CFS Office 365 Tenant</a:t>
            </a:r>
          </a:p>
        </p:txBody>
      </p:sp>
      <p:pic>
        <p:nvPicPr>
          <p:cNvPr id="34" name="Picture 33">
            <a:extLst>
              <a:ext uri="{FF2B5EF4-FFF2-40B4-BE49-F238E27FC236}">
                <a16:creationId xmlns:a16="http://schemas.microsoft.com/office/drawing/2014/main" id="{03DA7E76-9DEA-4C3A-9B97-E6C7FA24F8E6}"/>
              </a:ext>
            </a:extLst>
          </p:cNvPr>
          <p:cNvPicPr>
            <a:picLocks noChangeAspect="1"/>
          </p:cNvPicPr>
          <p:nvPr/>
        </p:nvPicPr>
        <p:blipFill>
          <a:blip r:embed="rId8"/>
          <a:stretch>
            <a:fillRect/>
          </a:stretch>
        </p:blipFill>
        <p:spPr>
          <a:xfrm>
            <a:off x="10942947" y="5272017"/>
            <a:ext cx="566753" cy="447827"/>
          </a:xfrm>
          <a:prstGeom prst="rect">
            <a:avLst/>
          </a:prstGeom>
        </p:spPr>
      </p:pic>
      <p:sp>
        <p:nvSpPr>
          <p:cNvPr id="35" name="TextBox 34">
            <a:extLst>
              <a:ext uri="{FF2B5EF4-FFF2-40B4-BE49-F238E27FC236}">
                <a16:creationId xmlns:a16="http://schemas.microsoft.com/office/drawing/2014/main" id="{A6F5809C-76BC-942B-68A5-D8EEE983254C}"/>
              </a:ext>
            </a:extLst>
          </p:cNvPr>
          <p:cNvSpPr txBox="1"/>
          <p:nvPr/>
        </p:nvSpPr>
        <p:spPr>
          <a:xfrm>
            <a:off x="10714520" y="5744001"/>
            <a:ext cx="976908" cy="261482"/>
          </a:xfrm>
          <a:prstGeom prst="rect">
            <a:avLst/>
          </a:prstGeom>
        </p:spPr>
        <p:txBody>
          <a:bodyPr vert="horz" wrap="square" lIns="0" tIns="0" rIns="0" bIns="0" rtlCol="0">
            <a:noAutofit/>
          </a:bodyPr>
          <a:lstStyle/>
          <a:p>
            <a:pPr algn="ctr" fontAlgn="base">
              <a:spcBef>
                <a:spcPct val="0"/>
              </a:spcBef>
              <a:spcAft>
                <a:spcPct val="0"/>
              </a:spcAft>
            </a:pPr>
            <a:r>
              <a:rPr lang="en-AU" sz="1050" b="1">
                <a:solidFill>
                  <a:prstClr val="black"/>
                </a:solidFill>
                <a:latin typeface="Arial" charset="0"/>
                <a:cs typeface="Arial" charset="0"/>
              </a:rPr>
              <a:t>CFS Azure</a:t>
            </a:r>
          </a:p>
        </p:txBody>
      </p:sp>
      <p:pic>
        <p:nvPicPr>
          <p:cNvPr id="36" name="Picture 35">
            <a:extLst>
              <a:ext uri="{FF2B5EF4-FFF2-40B4-BE49-F238E27FC236}">
                <a16:creationId xmlns:a16="http://schemas.microsoft.com/office/drawing/2014/main" id="{F6ED3239-CACD-6EE1-D83E-E2677F74E45A}"/>
              </a:ext>
            </a:extLst>
          </p:cNvPr>
          <p:cNvPicPr>
            <a:picLocks noChangeAspect="1"/>
          </p:cNvPicPr>
          <p:nvPr/>
        </p:nvPicPr>
        <p:blipFill>
          <a:blip r:embed="rId9"/>
          <a:stretch>
            <a:fillRect/>
          </a:stretch>
        </p:blipFill>
        <p:spPr>
          <a:xfrm>
            <a:off x="9889182" y="4464626"/>
            <a:ext cx="475792" cy="418514"/>
          </a:xfrm>
          <a:prstGeom prst="rect">
            <a:avLst/>
          </a:prstGeom>
        </p:spPr>
      </p:pic>
      <p:sp>
        <p:nvSpPr>
          <p:cNvPr id="37" name="Rectangle 36">
            <a:extLst>
              <a:ext uri="{FF2B5EF4-FFF2-40B4-BE49-F238E27FC236}">
                <a16:creationId xmlns:a16="http://schemas.microsoft.com/office/drawing/2014/main" id="{AA3B43E2-F9BB-B2EF-8ED5-1E6940FCE5A6}"/>
              </a:ext>
            </a:extLst>
          </p:cNvPr>
          <p:cNvSpPr/>
          <p:nvPr/>
        </p:nvSpPr>
        <p:spPr>
          <a:xfrm>
            <a:off x="8357129" y="1629324"/>
            <a:ext cx="3347586" cy="1270539"/>
          </a:xfrm>
          <a:prstGeom prst="rect">
            <a:avLst/>
          </a:prstGeom>
          <a:noFill/>
          <a:ln w="9525" cap="flat" cmpd="sng" algn="ctr">
            <a:solidFill>
              <a:sysClr val="windowText" lastClr="000000"/>
            </a:solidFill>
            <a:prstDash val="dash"/>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AU" sz="1050" b="1" i="0" u="none" strike="noStrike" kern="0" cap="none" spc="0" normalizeH="0" baseline="0" noProof="0">
              <a:ln>
                <a:noFill/>
              </a:ln>
              <a:solidFill>
                <a:prstClr val="white"/>
              </a:solidFill>
              <a:effectLst/>
              <a:uLnTx/>
              <a:uFillTx/>
              <a:latin typeface="Arial"/>
              <a:ea typeface="+mn-ea"/>
              <a:cs typeface="+mn-cs"/>
            </a:endParaRPr>
          </a:p>
        </p:txBody>
      </p:sp>
      <p:sp>
        <p:nvSpPr>
          <p:cNvPr id="38" name="Rectangle 37">
            <a:extLst>
              <a:ext uri="{FF2B5EF4-FFF2-40B4-BE49-F238E27FC236}">
                <a16:creationId xmlns:a16="http://schemas.microsoft.com/office/drawing/2014/main" id="{D243FAEC-49E1-0706-4FBC-25F9727060AD}"/>
              </a:ext>
            </a:extLst>
          </p:cNvPr>
          <p:cNvSpPr/>
          <p:nvPr/>
        </p:nvSpPr>
        <p:spPr>
          <a:xfrm>
            <a:off x="8365411" y="2962262"/>
            <a:ext cx="3347586" cy="2938145"/>
          </a:xfrm>
          <a:prstGeom prst="rect">
            <a:avLst/>
          </a:prstGeom>
          <a:noFill/>
          <a:ln w="9525" cap="flat" cmpd="sng" algn="ctr">
            <a:solidFill>
              <a:sysClr val="windowText" lastClr="000000"/>
            </a:solidFill>
            <a:prstDash val="dash"/>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AU" sz="1050" b="1" i="0" u="none" strike="noStrike" kern="0" cap="none" spc="0" normalizeH="0" baseline="0" noProof="0">
              <a:ln>
                <a:noFill/>
              </a:ln>
              <a:solidFill>
                <a:prstClr val="white"/>
              </a:solidFill>
              <a:effectLst/>
              <a:uLnTx/>
              <a:uFillTx/>
              <a:latin typeface="Arial"/>
              <a:ea typeface="+mn-ea"/>
              <a:cs typeface="+mn-cs"/>
            </a:endParaRPr>
          </a:p>
        </p:txBody>
      </p:sp>
      <p:sp>
        <p:nvSpPr>
          <p:cNvPr id="39" name="TextBox 38">
            <a:extLst>
              <a:ext uri="{FF2B5EF4-FFF2-40B4-BE49-F238E27FC236}">
                <a16:creationId xmlns:a16="http://schemas.microsoft.com/office/drawing/2014/main" id="{97CB1CE9-C904-3415-6D12-596F6F6EE13A}"/>
              </a:ext>
            </a:extLst>
          </p:cNvPr>
          <p:cNvSpPr txBox="1"/>
          <p:nvPr/>
        </p:nvSpPr>
        <p:spPr>
          <a:xfrm>
            <a:off x="8692574" y="2467602"/>
            <a:ext cx="684857" cy="173098"/>
          </a:xfrm>
          <a:prstGeom prst="rect">
            <a:avLst/>
          </a:prstGeom>
        </p:spPr>
        <p:txBody>
          <a:bodyPr vert="horz" wrap="square" lIns="0" tIns="0" rIns="0" bIns="0" rtlCol="0">
            <a:noAutofit/>
          </a:bodyPr>
          <a:lstStyle/>
          <a:p>
            <a:pPr algn="ctr" fontAlgn="base">
              <a:spcBef>
                <a:spcPct val="0"/>
              </a:spcBef>
              <a:spcAft>
                <a:spcPct val="0"/>
              </a:spcAft>
            </a:pPr>
            <a:r>
              <a:rPr lang="en-AU" sz="1050" b="1">
                <a:solidFill>
                  <a:prstClr val="black"/>
                </a:solidFill>
                <a:latin typeface="Arial" charset="0"/>
                <a:cs typeface="Arial" charset="0"/>
              </a:rPr>
              <a:t>Share X</a:t>
            </a:r>
          </a:p>
        </p:txBody>
      </p:sp>
      <p:sp>
        <p:nvSpPr>
          <p:cNvPr id="40" name="TextBox 39">
            <a:extLst>
              <a:ext uri="{FF2B5EF4-FFF2-40B4-BE49-F238E27FC236}">
                <a16:creationId xmlns:a16="http://schemas.microsoft.com/office/drawing/2014/main" id="{3514AEA6-7489-FC4C-6AC0-0F9F758CEF31}"/>
              </a:ext>
            </a:extLst>
          </p:cNvPr>
          <p:cNvSpPr txBox="1"/>
          <p:nvPr/>
        </p:nvSpPr>
        <p:spPr>
          <a:xfrm>
            <a:off x="9775955" y="2465054"/>
            <a:ext cx="684857" cy="173098"/>
          </a:xfrm>
          <a:prstGeom prst="rect">
            <a:avLst/>
          </a:prstGeom>
        </p:spPr>
        <p:txBody>
          <a:bodyPr vert="horz" wrap="square" lIns="0" tIns="0" rIns="0" bIns="0" rtlCol="0">
            <a:noAutofit/>
          </a:bodyPr>
          <a:lstStyle/>
          <a:p>
            <a:pPr algn="ctr" fontAlgn="base">
              <a:spcBef>
                <a:spcPct val="0"/>
              </a:spcBef>
              <a:spcAft>
                <a:spcPct val="0"/>
              </a:spcAft>
            </a:pPr>
            <a:r>
              <a:rPr lang="en-AU" sz="1050" b="1">
                <a:solidFill>
                  <a:prstClr val="black"/>
                </a:solidFill>
                <a:latin typeface="Arial" charset="0"/>
                <a:cs typeface="Arial" charset="0"/>
              </a:rPr>
              <a:t>Share Y</a:t>
            </a:r>
          </a:p>
        </p:txBody>
      </p:sp>
      <p:sp>
        <p:nvSpPr>
          <p:cNvPr id="41" name="TextBox 40">
            <a:extLst>
              <a:ext uri="{FF2B5EF4-FFF2-40B4-BE49-F238E27FC236}">
                <a16:creationId xmlns:a16="http://schemas.microsoft.com/office/drawing/2014/main" id="{D08A90BA-CCA8-94BA-C83C-46D418A95C35}"/>
              </a:ext>
            </a:extLst>
          </p:cNvPr>
          <p:cNvSpPr txBox="1"/>
          <p:nvPr/>
        </p:nvSpPr>
        <p:spPr>
          <a:xfrm>
            <a:off x="10685676" y="2462527"/>
            <a:ext cx="615697" cy="156485"/>
          </a:xfrm>
          <a:prstGeom prst="rect">
            <a:avLst/>
          </a:prstGeom>
        </p:spPr>
        <p:txBody>
          <a:bodyPr vert="horz" wrap="square" lIns="0" tIns="0" rIns="0" bIns="0" rtlCol="0">
            <a:noAutofit/>
          </a:bodyPr>
          <a:lstStyle/>
          <a:p>
            <a:pPr algn="ctr" fontAlgn="base">
              <a:spcBef>
                <a:spcPct val="0"/>
              </a:spcBef>
              <a:spcAft>
                <a:spcPct val="0"/>
              </a:spcAft>
            </a:pPr>
            <a:r>
              <a:rPr lang="en-AU" sz="1050" b="1">
                <a:solidFill>
                  <a:prstClr val="black"/>
                </a:solidFill>
                <a:latin typeface="Arial" charset="0"/>
                <a:cs typeface="Arial" charset="0"/>
              </a:rPr>
              <a:t>Share Z</a:t>
            </a:r>
          </a:p>
        </p:txBody>
      </p:sp>
      <p:sp>
        <p:nvSpPr>
          <p:cNvPr id="42" name="Arrow: Right 41">
            <a:extLst>
              <a:ext uri="{FF2B5EF4-FFF2-40B4-BE49-F238E27FC236}">
                <a16:creationId xmlns:a16="http://schemas.microsoft.com/office/drawing/2014/main" id="{FBE6975F-7FAA-DE27-F825-D897C3C33BDE}"/>
              </a:ext>
            </a:extLst>
          </p:cNvPr>
          <p:cNvSpPr/>
          <p:nvPr/>
        </p:nvSpPr>
        <p:spPr>
          <a:xfrm rot="13274967">
            <a:off x="9039240" y="2881813"/>
            <a:ext cx="806676" cy="261480"/>
          </a:xfrm>
          <a:prstGeom prst="rightArrow">
            <a:avLst/>
          </a:prstGeom>
          <a:solidFill>
            <a:srgbClr val="FFBF0B"/>
          </a:solidFill>
          <a:ln w="9525"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AU" sz="1050" b="1" i="0" u="none" strike="noStrike" kern="0" cap="none" spc="0" normalizeH="0" baseline="0" noProof="0">
              <a:ln>
                <a:noFill/>
              </a:ln>
              <a:solidFill>
                <a:prstClr val="white"/>
              </a:solidFill>
              <a:effectLst/>
              <a:uLnTx/>
              <a:uFillTx/>
              <a:latin typeface="Arial"/>
              <a:ea typeface="+mn-ea"/>
              <a:cs typeface="+mn-cs"/>
            </a:endParaRPr>
          </a:p>
        </p:txBody>
      </p:sp>
      <p:sp>
        <p:nvSpPr>
          <p:cNvPr id="43" name="Arrow: Right 42">
            <a:extLst>
              <a:ext uri="{FF2B5EF4-FFF2-40B4-BE49-F238E27FC236}">
                <a16:creationId xmlns:a16="http://schemas.microsoft.com/office/drawing/2014/main" id="{B7B57166-B61A-6351-3CB2-E3149E906B01}"/>
              </a:ext>
            </a:extLst>
          </p:cNvPr>
          <p:cNvSpPr/>
          <p:nvPr/>
        </p:nvSpPr>
        <p:spPr>
          <a:xfrm rot="19176670">
            <a:off x="10457508" y="2855649"/>
            <a:ext cx="723878" cy="261480"/>
          </a:xfrm>
          <a:prstGeom prst="rightArrow">
            <a:avLst/>
          </a:prstGeom>
          <a:solidFill>
            <a:srgbClr val="FFBF0B"/>
          </a:solidFill>
          <a:ln w="9525"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AU" sz="1050" b="1" i="0" u="none" strike="noStrike" kern="0" cap="none" spc="0" normalizeH="0" baseline="0" noProof="0">
              <a:ln>
                <a:noFill/>
              </a:ln>
              <a:solidFill>
                <a:prstClr val="white"/>
              </a:solidFill>
              <a:effectLst/>
              <a:uLnTx/>
              <a:uFillTx/>
              <a:latin typeface="Arial"/>
              <a:ea typeface="+mn-ea"/>
              <a:cs typeface="+mn-cs"/>
            </a:endParaRPr>
          </a:p>
        </p:txBody>
      </p:sp>
      <p:sp>
        <p:nvSpPr>
          <p:cNvPr id="44" name="Arrow: Right 43">
            <a:extLst>
              <a:ext uri="{FF2B5EF4-FFF2-40B4-BE49-F238E27FC236}">
                <a16:creationId xmlns:a16="http://schemas.microsoft.com/office/drawing/2014/main" id="{EC995B50-433C-ECB5-3C8E-38F33831D295}"/>
              </a:ext>
            </a:extLst>
          </p:cNvPr>
          <p:cNvSpPr/>
          <p:nvPr/>
        </p:nvSpPr>
        <p:spPr>
          <a:xfrm rot="16200000">
            <a:off x="9866271" y="2819895"/>
            <a:ext cx="503547" cy="261480"/>
          </a:xfrm>
          <a:prstGeom prst="rightArrow">
            <a:avLst/>
          </a:prstGeom>
          <a:solidFill>
            <a:srgbClr val="FFBF0B"/>
          </a:solidFill>
          <a:ln w="9525"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AU" sz="1050" b="1" i="0" u="none" strike="noStrike" kern="0" cap="none" spc="0" normalizeH="0" baseline="0" noProof="0">
              <a:ln>
                <a:noFill/>
              </a:ln>
              <a:solidFill>
                <a:prstClr val="white"/>
              </a:solidFill>
              <a:effectLst/>
              <a:uLnTx/>
              <a:uFillTx/>
              <a:latin typeface="Arial"/>
              <a:ea typeface="+mn-ea"/>
              <a:cs typeface="+mn-cs"/>
            </a:endParaRPr>
          </a:p>
        </p:txBody>
      </p:sp>
      <p:sp>
        <p:nvSpPr>
          <p:cNvPr id="45" name="Oval 44">
            <a:extLst>
              <a:ext uri="{FF2B5EF4-FFF2-40B4-BE49-F238E27FC236}">
                <a16:creationId xmlns:a16="http://schemas.microsoft.com/office/drawing/2014/main" id="{B298CC58-24C8-B29F-409F-B5A310D11592}"/>
              </a:ext>
            </a:extLst>
          </p:cNvPr>
          <p:cNvSpPr/>
          <p:nvPr/>
        </p:nvSpPr>
        <p:spPr>
          <a:xfrm>
            <a:off x="10315627" y="3262384"/>
            <a:ext cx="288000" cy="288000"/>
          </a:xfrm>
          <a:prstGeom prst="ellipse">
            <a:avLst/>
          </a:prstGeom>
          <a:solidFill>
            <a:srgbClr val="FF5F41"/>
          </a:solidFill>
          <a:ln w="9525" cap="flat" cmpd="sng" algn="ctr">
            <a:solidFill>
              <a:sysClr val="windowText" lastClr="000000"/>
            </a:solidFill>
            <a:prstDash val="solid"/>
          </a:ln>
          <a:effectLst/>
        </p:spPr>
        <p:txBody>
          <a:bodyPr rtlCol="0" anchor="ctr"/>
          <a:lstStyle/>
          <a:p>
            <a:pPr algn="ctr" fontAlgn="base">
              <a:spcBef>
                <a:spcPct val="0"/>
              </a:spcBef>
              <a:spcAft>
                <a:spcPct val="0"/>
              </a:spcAft>
            </a:pPr>
            <a:endParaRPr lang="en-AU" sz="1050" b="1" kern="0">
              <a:solidFill>
                <a:prstClr val="white"/>
              </a:solidFill>
              <a:latin typeface="Arial"/>
            </a:endParaRPr>
          </a:p>
        </p:txBody>
      </p:sp>
      <p:sp>
        <p:nvSpPr>
          <p:cNvPr id="46" name="TextBox 45">
            <a:extLst>
              <a:ext uri="{FF2B5EF4-FFF2-40B4-BE49-F238E27FC236}">
                <a16:creationId xmlns:a16="http://schemas.microsoft.com/office/drawing/2014/main" id="{2B7A5609-E4FF-F507-83F4-14EBF7D2DF9A}"/>
              </a:ext>
            </a:extLst>
          </p:cNvPr>
          <p:cNvSpPr txBox="1"/>
          <p:nvPr/>
        </p:nvSpPr>
        <p:spPr>
          <a:xfrm>
            <a:off x="10697011" y="3304082"/>
            <a:ext cx="979358" cy="345279"/>
          </a:xfrm>
          <a:prstGeom prst="rect">
            <a:avLst/>
          </a:prstGeom>
        </p:spPr>
        <p:txBody>
          <a:bodyPr vert="horz" wrap="square" lIns="0" tIns="0" rIns="0" bIns="0" rtlCol="0">
            <a:noAutofit/>
          </a:bodyPr>
          <a:lstStyle/>
          <a:p>
            <a:pPr fontAlgn="base">
              <a:spcBef>
                <a:spcPct val="0"/>
              </a:spcBef>
              <a:spcAft>
                <a:spcPct val="0"/>
              </a:spcAft>
            </a:pPr>
            <a:r>
              <a:rPr lang="en-AU" sz="1050" b="1">
                <a:solidFill>
                  <a:prstClr val="black"/>
                </a:solidFill>
                <a:latin typeface="Arial" charset="0"/>
                <a:cs typeface="Arial" charset="0"/>
              </a:rPr>
              <a:t>Migrate Data using SkySync</a:t>
            </a:r>
          </a:p>
        </p:txBody>
      </p:sp>
      <p:pic>
        <p:nvPicPr>
          <p:cNvPr id="47" name="Picture 46">
            <a:extLst>
              <a:ext uri="{FF2B5EF4-FFF2-40B4-BE49-F238E27FC236}">
                <a16:creationId xmlns:a16="http://schemas.microsoft.com/office/drawing/2014/main" id="{61B1597C-5FF5-DE39-554B-8E626170A998}"/>
              </a:ext>
            </a:extLst>
          </p:cNvPr>
          <p:cNvPicPr>
            <a:picLocks noChangeAspect="1"/>
          </p:cNvPicPr>
          <p:nvPr/>
        </p:nvPicPr>
        <p:blipFill>
          <a:blip r:embed="rId8"/>
          <a:stretch>
            <a:fillRect/>
          </a:stretch>
        </p:blipFill>
        <p:spPr>
          <a:xfrm>
            <a:off x="4646374" y="1665527"/>
            <a:ext cx="566753" cy="447827"/>
          </a:xfrm>
          <a:prstGeom prst="rect">
            <a:avLst/>
          </a:prstGeom>
        </p:spPr>
      </p:pic>
      <p:sp>
        <p:nvSpPr>
          <p:cNvPr id="48" name="TextBox 47">
            <a:extLst>
              <a:ext uri="{FF2B5EF4-FFF2-40B4-BE49-F238E27FC236}">
                <a16:creationId xmlns:a16="http://schemas.microsoft.com/office/drawing/2014/main" id="{DC214A4A-E819-F4F9-4202-1AFA6B5E7031}"/>
              </a:ext>
            </a:extLst>
          </p:cNvPr>
          <p:cNvSpPr txBox="1"/>
          <p:nvPr/>
        </p:nvSpPr>
        <p:spPr>
          <a:xfrm>
            <a:off x="4396857" y="2099407"/>
            <a:ext cx="1004170" cy="261482"/>
          </a:xfrm>
          <a:prstGeom prst="rect">
            <a:avLst/>
          </a:prstGeom>
        </p:spPr>
        <p:txBody>
          <a:bodyPr vert="horz" wrap="square" lIns="0" tIns="0" rIns="0" bIns="0" rtlCol="0">
            <a:noAutofit/>
          </a:bodyPr>
          <a:lstStyle/>
          <a:p>
            <a:pPr algn="ctr" fontAlgn="base">
              <a:spcBef>
                <a:spcPct val="0"/>
              </a:spcBef>
              <a:spcAft>
                <a:spcPct val="0"/>
              </a:spcAft>
            </a:pPr>
            <a:r>
              <a:rPr lang="en-AU" sz="1050" b="1">
                <a:solidFill>
                  <a:prstClr val="black"/>
                </a:solidFill>
                <a:latin typeface="Arial" charset="0"/>
                <a:cs typeface="Arial" charset="0"/>
              </a:rPr>
              <a:t>CFS Azure</a:t>
            </a:r>
          </a:p>
        </p:txBody>
      </p:sp>
      <p:sp>
        <p:nvSpPr>
          <p:cNvPr id="49" name="Rectangle 48">
            <a:extLst>
              <a:ext uri="{FF2B5EF4-FFF2-40B4-BE49-F238E27FC236}">
                <a16:creationId xmlns:a16="http://schemas.microsoft.com/office/drawing/2014/main" id="{9216B7E6-7D78-E56C-598C-A97526825BF6}"/>
              </a:ext>
            </a:extLst>
          </p:cNvPr>
          <p:cNvSpPr/>
          <p:nvPr/>
        </p:nvSpPr>
        <p:spPr>
          <a:xfrm>
            <a:off x="4489788" y="1629324"/>
            <a:ext cx="3347586" cy="4271083"/>
          </a:xfrm>
          <a:prstGeom prst="rect">
            <a:avLst/>
          </a:prstGeom>
          <a:noFill/>
          <a:ln w="9525" cap="flat" cmpd="sng" algn="ctr">
            <a:solidFill>
              <a:sysClr val="windowText" lastClr="000000"/>
            </a:solidFill>
            <a:prstDash val="dash"/>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AU" sz="1050" b="1" i="0" u="none" strike="noStrike" kern="0" cap="none" spc="0" normalizeH="0" baseline="0" noProof="0">
              <a:ln>
                <a:noFill/>
              </a:ln>
              <a:solidFill>
                <a:prstClr val="white"/>
              </a:solidFill>
              <a:effectLst/>
              <a:uLnTx/>
              <a:uFillTx/>
              <a:latin typeface="Arial"/>
              <a:ea typeface="+mn-ea"/>
              <a:cs typeface="+mn-cs"/>
            </a:endParaRPr>
          </a:p>
        </p:txBody>
      </p:sp>
      <p:pic>
        <p:nvPicPr>
          <p:cNvPr id="50" name="Picture 49">
            <a:extLst>
              <a:ext uri="{FF2B5EF4-FFF2-40B4-BE49-F238E27FC236}">
                <a16:creationId xmlns:a16="http://schemas.microsoft.com/office/drawing/2014/main" id="{2510328D-023D-D439-D39A-43CC5443088C}"/>
              </a:ext>
            </a:extLst>
          </p:cNvPr>
          <p:cNvPicPr>
            <a:picLocks noChangeAspect="1"/>
          </p:cNvPicPr>
          <p:nvPr/>
        </p:nvPicPr>
        <p:blipFill>
          <a:blip r:embed="rId6"/>
          <a:stretch>
            <a:fillRect/>
          </a:stretch>
        </p:blipFill>
        <p:spPr>
          <a:xfrm>
            <a:off x="4703950" y="4078275"/>
            <a:ext cx="509177" cy="664474"/>
          </a:xfrm>
          <a:prstGeom prst="rect">
            <a:avLst/>
          </a:prstGeom>
        </p:spPr>
      </p:pic>
      <p:pic>
        <p:nvPicPr>
          <p:cNvPr id="51" name="Picture 50">
            <a:extLst>
              <a:ext uri="{FF2B5EF4-FFF2-40B4-BE49-F238E27FC236}">
                <a16:creationId xmlns:a16="http://schemas.microsoft.com/office/drawing/2014/main" id="{3979AF95-45C8-BF81-5F3D-36548ED0C079}"/>
              </a:ext>
            </a:extLst>
          </p:cNvPr>
          <p:cNvPicPr>
            <a:picLocks noChangeAspect="1"/>
          </p:cNvPicPr>
          <p:nvPr/>
        </p:nvPicPr>
        <p:blipFill>
          <a:blip r:embed="rId6"/>
          <a:stretch>
            <a:fillRect/>
          </a:stretch>
        </p:blipFill>
        <p:spPr>
          <a:xfrm>
            <a:off x="4701511" y="4847201"/>
            <a:ext cx="509177" cy="664474"/>
          </a:xfrm>
          <a:prstGeom prst="rect">
            <a:avLst/>
          </a:prstGeom>
        </p:spPr>
      </p:pic>
      <p:pic>
        <p:nvPicPr>
          <p:cNvPr id="52" name="Picture 51">
            <a:extLst>
              <a:ext uri="{FF2B5EF4-FFF2-40B4-BE49-F238E27FC236}">
                <a16:creationId xmlns:a16="http://schemas.microsoft.com/office/drawing/2014/main" id="{0078A088-97EA-B34E-8611-53B1A85DE611}"/>
              </a:ext>
            </a:extLst>
          </p:cNvPr>
          <p:cNvPicPr>
            <a:picLocks noChangeAspect="1"/>
          </p:cNvPicPr>
          <p:nvPr/>
        </p:nvPicPr>
        <p:blipFill>
          <a:blip r:embed="rId9"/>
          <a:stretch>
            <a:fillRect/>
          </a:stretch>
        </p:blipFill>
        <p:spPr>
          <a:xfrm>
            <a:off x="5712966" y="3353711"/>
            <a:ext cx="604518" cy="531743"/>
          </a:xfrm>
          <a:prstGeom prst="rect">
            <a:avLst/>
          </a:prstGeom>
        </p:spPr>
      </p:pic>
      <p:pic>
        <p:nvPicPr>
          <p:cNvPr id="53" name="Picture 52">
            <a:extLst>
              <a:ext uri="{FF2B5EF4-FFF2-40B4-BE49-F238E27FC236}">
                <a16:creationId xmlns:a16="http://schemas.microsoft.com/office/drawing/2014/main" id="{0727EA23-9531-4A32-815D-BAC9FB39D174}"/>
              </a:ext>
            </a:extLst>
          </p:cNvPr>
          <p:cNvPicPr>
            <a:picLocks noChangeAspect="1"/>
          </p:cNvPicPr>
          <p:nvPr/>
        </p:nvPicPr>
        <p:blipFill>
          <a:blip r:embed="rId9"/>
          <a:stretch>
            <a:fillRect/>
          </a:stretch>
        </p:blipFill>
        <p:spPr>
          <a:xfrm>
            <a:off x="5712966" y="4071082"/>
            <a:ext cx="604518" cy="531743"/>
          </a:xfrm>
          <a:prstGeom prst="rect">
            <a:avLst/>
          </a:prstGeom>
        </p:spPr>
      </p:pic>
      <p:pic>
        <p:nvPicPr>
          <p:cNvPr id="54" name="Picture 53">
            <a:extLst>
              <a:ext uri="{FF2B5EF4-FFF2-40B4-BE49-F238E27FC236}">
                <a16:creationId xmlns:a16="http://schemas.microsoft.com/office/drawing/2014/main" id="{FB4DC950-ECD1-E0D8-0734-DC0A0746077B}"/>
              </a:ext>
            </a:extLst>
          </p:cNvPr>
          <p:cNvPicPr>
            <a:picLocks noChangeAspect="1"/>
          </p:cNvPicPr>
          <p:nvPr/>
        </p:nvPicPr>
        <p:blipFill>
          <a:blip r:embed="rId9"/>
          <a:stretch>
            <a:fillRect/>
          </a:stretch>
        </p:blipFill>
        <p:spPr>
          <a:xfrm>
            <a:off x="5714999" y="4874059"/>
            <a:ext cx="604518" cy="531743"/>
          </a:xfrm>
          <a:prstGeom prst="rect">
            <a:avLst/>
          </a:prstGeom>
        </p:spPr>
      </p:pic>
      <p:sp>
        <p:nvSpPr>
          <p:cNvPr id="57" name="Rectangle 56">
            <a:extLst>
              <a:ext uri="{FF2B5EF4-FFF2-40B4-BE49-F238E27FC236}">
                <a16:creationId xmlns:a16="http://schemas.microsoft.com/office/drawing/2014/main" id="{710F18D1-9799-2553-46EF-8C7751091867}"/>
              </a:ext>
            </a:extLst>
          </p:cNvPr>
          <p:cNvSpPr/>
          <p:nvPr/>
        </p:nvSpPr>
        <p:spPr>
          <a:xfrm>
            <a:off x="597837" y="1638917"/>
            <a:ext cx="3347586" cy="911203"/>
          </a:xfrm>
          <a:prstGeom prst="rect">
            <a:avLst/>
          </a:prstGeom>
          <a:noFill/>
          <a:ln w="9525" cap="flat" cmpd="sng" algn="ctr">
            <a:solidFill>
              <a:sysClr val="windowText" lastClr="000000"/>
            </a:solidFill>
            <a:prstDash val="dash"/>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AU" sz="1050" b="1" i="0" u="none" strike="noStrike" kern="0" cap="none" spc="0" normalizeH="0" baseline="0" noProof="0">
              <a:ln>
                <a:noFill/>
              </a:ln>
              <a:solidFill>
                <a:prstClr val="white"/>
              </a:solidFill>
              <a:effectLst/>
              <a:uLnTx/>
              <a:uFillTx/>
              <a:latin typeface="Arial"/>
              <a:ea typeface="+mn-ea"/>
              <a:cs typeface="+mn-cs"/>
            </a:endParaRPr>
          </a:p>
        </p:txBody>
      </p:sp>
      <p:sp>
        <p:nvSpPr>
          <p:cNvPr id="58" name="Rectangle 57">
            <a:extLst>
              <a:ext uri="{FF2B5EF4-FFF2-40B4-BE49-F238E27FC236}">
                <a16:creationId xmlns:a16="http://schemas.microsoft.com/office/drawing/2014/main" id="{19617A4E-4B3A-F6D0-8A70-D36753D3FFEC}"/>
              </a:ext>
            </a:extLst>
          </p:cNvPr>
          <p:cNvSpPr/>
          <p:nvPr/>
        </p:nvSpPr>
        <p:spPr>
          <a:xfrm>
            <a:off x="606119" y="2627659"/>
            <a:ext cx="3347586" cy="3282342"/>
          </a:xfrm>
          <a:prstGeom prst="rect">
            <a:avLst/>
          </a:prstGeom>
          <a:noFill/>
          <a:ln w="9525" cap="flat" cmpd="sng" algn="ctr">
            <a:solidFill>
              <a:sysClr val="windowText" lastClr="000000"/>
            </a:solidFill>
            <a:prstDash val="dash"/>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AU" sz="1050" b="1" i="0" u="none" strike="noStrike" kern="0" cap="none" spc="0" normalizeH="0" baseline="0" noProof="0">
              <a:ln>
                <a:noFill/>
              </a:ln>
              <a:solidFill>
                <a:prstClr val="white"/>
              </a:solidFill>
              <a:effectLst/>
              <a:uLnTx/>
              <a:uFillTx/>
              <a:latin typeface="Arial"/>
              <a:ea typeface="+mn-ea"/>
              <a:cs typeface="+mn-cs"/>
            </a:endParaRPr>
          </a:p>
        </p:txBody>
      </p:sp>
      <p:pic>
        <p:nvPicPr>
          <p:cNvPr id="59" name="Picture 58">
            <a:extLst>
              <a:ext uri="{FF2B5EF4-FFF2-40B4-BE49-F238E27FC236}">
                <a16:creationId xmlns:a16="http://schemas.microsoft.com/office/drawing/2014/main" id="{9BFFD301-96E4-E2A7-615E-7337BCBBA463}"/>
              </a:ext>
            </a:extLst>
          </p:cNvPr>
          <p:cNvPicPr>
            <a:picLocks noChangeAspect="1"/>
          </p:cNvPicPr>
          <p:nvPr/>
        </p:nvPicPr>
        <p:blipFill>
          <a:blip r:embed="rId6"/>
          <a:stretch>
            <a:fillRect/>
          </a:stretch>
        </p:blipFill>
        <p:spPr>
          <a:xfrm>
            <a:off x="3247737" y="1734533"/>
            <a:ext cx="509177" cy="664474"/>
          </a:xfrm>
          <a:prstGeom prst="rect">
            <a:avLst/>
          </a:prstGeom>
        </p:spPr>
      </p:pic>
      <p:sp>
        <p:nvSpPr>
          <p:cNvPr id="60" name="Arrow: Right 59">
            <a:extLst>
              <a:ext uri="{FF2B5EF4-FFF2-40B4-BE49-F238E27FC236}">
                <a16:creationId xmlns:a16="http://schemas.microsoft.com/office/drawing/2014/main" id="{9772F946-EFEB-7E1B-F145-6ACEF3EB042E}"/>
              </a:ext>
            </a:extLst>
          </p:cNvPr>
          <p:cNvSpPr/>
          <p:nvPr/>
        </p:nvSpPr>
        <p:spPr>
          <a:xfrm>
            <a:off x="3784717" y="5025938"/>
            <a:ext cx="861657" cy="261480"/>
          </a:xfrm>
          <a:prstGeom prst="rightArrow">
            <a:avLst/>
          </a:prstGeom>
          <a:solidFill>
            <a:srgbClr val="FF5F41"/>
          </a:solidFill>
          <a:ln w="9525"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AU" sz="1050" b="1" i="0" u="none" strike="noStrike" kern="0" cap="none" spc="0" normalizeH="0" baseline="0" noProof="0">
              <a:ln>
                <a:noFill/>
              </a:ln>
              <a:solidFill>
                <a:prstClr val="white"/>
              </a:solidFill>
              <a:effectLst/>
              <a:uLnTx/>
              <a:uFillTx/>
              <a:latin typeface="Arial"/>
              <a:ea typeface="+mn-ea"/>
              <a:cs typeface="+mn-cs"/>
            </a:endParaRPr>
          </a:p>
        </p:txBody>
      </p:sp>
      <p:sp>
        <p:nvSpPr>
          <p:cNvPr id="61" name="TextBox 60">
            <a:extLst>
              <a:ext uri="{FF2B5EF4-FFF2-40B4-BE49-F238E27FC236}">
                <a16:creationId xmlns:a16="http://schemas.microsoft.com/office/drawing/2014/main" id="{D61B0370-23EF-D1E3-EE46-6858BC3B1FED}"/>
              </a:ext>
            </a:extLst>
          </p:cNvPr>
          <p:cNvSpPr txBox="1"/>
          <p:nvPr/>
        </p:nvSpPr>
        <p:spPr>
          <a:xfrm>
            <a:off x="707938" y="3327971"/>
            <a:ext cx="620770" cy="261482"/>
          </a:xfrm>
          <a:prstGeom prst="rect">
            <a:avLst/>
          </a:prstGeom>
        </p:spPr>
        <p:txBody>
          <a:bodyPr vert="horz" wrap="square" lIns="0" tIns="0" rIns="0" bIns="0" rtlCol="0">
            <a:noAutofit/>
          </a:bodyPr>
          <a:lstStyle/>
          <a:p>
            <a:pPr fontAlgn="base">
              <a:spcBef>
                <a:spcPct val="0"/>
              </a:spcBef>
              <a:spcAft>
                <a:spcPct val="0"/>
              </a:spcAft>
            </a:pPr>
            <a:r>
              <a:rPr lang="en-AU" sz="1050" b="1">
                <a:solidFill>
                  <a:prstClr val="black"/>
                </a:solidFill>
                <a:latin typeface="Arial" charset="0"/>
                <a:cs typeface="Arial" charset="0"/>
              </a:rPr>
              <a:t>CBA</a:t>
            </a:r>
          </a:p>
        </p:txBody>
      </p:sp>
      <p:pic>
        <p:nvPicPr>
          <p:cNvPr id="62" name="Picture 61">
            <a:extLst>
              <a:ext uri="{FF2B5EF4-FFF2-40B4-BE49-F238E27FC236}">
                <a16:creationId xmlns:a16="http://schemas.microsoft.com/office/drawing/2014/main" id="{70550075-BD82-BD76-1697-58C77E9BC073}"/>
              </a:ext>
            </a:extLst>
          </p:cNvPr>
          <p:cNvPicPr>
            <a:picLocks noChangeAspect="1"/>
          </p:cNvPicPr>
          <p:nvPr/>
        </p:nvPicPr>
        <p:blipFill>
          <a:blip r:embed="rId6"/>
          <a:stretch>
            <a:fillRect/>
          </a:stretch>
        </p:blipFill>
        <p:spPr>
          <a:xfrm>
            <a:off x="3247737" y="3272689"/>
            <a:ext cx="509177" cy="664474"/>
          </a:xfrm>
          <a:prstGeom prst="rect">
            <a:avLst/>
          </a:prstGeom>
        </p:spPr>
      </p:pic>
      <p:pic>
        <p:nvPicPr>
          <p:cNvPr id="63" name="Picture 62">
            <a:extLst>
              <a:ext uri="{FF2B5EF4-FFF2-40B4-BE49-F238E27FC236}">
                <a16:creationId xmlns:a16="http://schemas.microsoft.com/office/drawing/2014/main" id="{6A438416-B7C1-447B-DF72-53D60FE49CD1}"/>
              </a:ext>
            </a:extLst>
          </p:cNvPr>
          <p:cNvPicPr>
            <a:picLocks noChangeAspect="1"/>
          </p:cNvPicPr>
          <p:nvPr/>
        </p:nvPicPr>
        <p:blipFill>
          <a:blip r:embed="rId6"/>
          <a:stretch>
            <a:fillRect/>
          </a:stretch>
        </p:blipFill>
        <p:spPr>
          <a:xfrm>
            <a:off x="3247737" y="4078275"/>
            <a:ext cx="509177" cy="664474"/>
          </a:xfrm>
          <a:prstGeom prst="rect">
            <a:avLst/>
          </a:prstGeom>
        </p:spPr>
      </p:pic>
      <p:pic>
        <p:nvPicPr>
          <p:cNvPr id="64" name="Picture 63">
            <a:extLst>
              <a:ext uri="{FF2B5EF4-FFF2-40B4-BE49-F238E27FC236}">
                <a16:creationId xmlns:a16="http://schemas.microsoft.com/office/drawing/2014/main" id="{F8EB57A7-3EA0-592D-322D-51340BC6FBC4}"/>
              </a:ext>
            </a:extLst>
          </p:cNvPr>
          <p:cNvPicPr>
            <a:picLocks noChangeAspect="1"/>
          </p:cNvPicPr>
          <p:nvPr/>
        </p:nvPicPr>
        <p:blipFill>
          <a:blip r:embed="rId6"/>
          <a:stretch>
            <a:fillRect/>
          </a:stretch>
        </p:blipFill>
        <p:spPr>
          <a:xfrm>
            <a:off x="3235965" y="4847201"/>
            <a:ext cx="509177" cy="664474"/>
          </a:xfrm>
          <a:prstGeom prst="rect">
            <a:avLst/>
          </a:prstGeom>
        </p:spPr>
      </p:pic>
      <p:pic>
        <p:nvPicPr>
          <p:cNvPr id="65" name="Picture 64">
            <a:extLst>
              <a:ext uri="{FF2B5EF4-FFF2-40B4-BE49-F238E27FC236}">
                <a16:creationId xmlns:a16="http://schemas.microsoft.com/office/drawing/2014/main" id="{D381B6AA-C6E7-62FE-6BB7-611A9090BA45}"/>
              </a:ext>
            </a:extLst>
          </p:cNvPr>
          <p:cNvPicPr>
            <a:picLocks noChangeAspect="1"/>
          </p:cNvPicPr>
          <p:nvPr/>
        </p:nvPicPr>
        <p:blipFill>
          <a:blip r:embed="rId2"/>
          <a:stretch>
            <a:fillRect/>
          </a:stretch>
        </p:blipFill>
        <p:spPr>
          <a:xfrm>
            <a:off x="1988133" y="4113683"/>
            <a:ext cx="634298" cy="771327"/>
          </a:xfrm>
          <a:prstGeom prst="rect">
            <a:avLst/>
          </a:prstGeom>
        </p:spPr>
      </p:pic>
      <p:pic>
        <p:nvPicPr>
          <p:cNvPr id="66" name="Picture 65">
            <a:extLst>
              <a:ext uri="{FF2B5EF4-FFF2-40B4-BE49-F238E27FC236}">
                <a16:creationId xmlns:a16="http://schemas.microsoft.com/office/drawing/2014/main" id="{FB5DA237-B7E6-7615-A52D-7C0546368CF0}"/>
              </a:ext>
            </a:extLst>
          </p:cNvPr>
          <p:cNvPicPr>
            <a:picLocks noChangeAspect="1"/>
          </p:cNvPicPr>
          <p:nvPr/>
        </p:nvPicPr>
        <p:blipFill>
          <a:blip r:embed="rId2"/>
          <a:stretch>
            <a:fillRect/>
          </a:stretch>
        </p:blipFill>
        <p:spPr>
          <a:xfrm>
            <a:off x="1999829" y="4892064"/>
            <a:ext cx="634298" cy="771327"/>
          </a:xfrm>
          <a:prstGeom prst="rect">
            <a:avLst/>
          </a:prstGeom>
        </p:spPr>
      </p:pic>
      <p:sp>
        <p:nvSpPr>
          <p:cNvPr id="67" name="Arrow: Right 66">
            <a:extLst>
              <a:ext uri="{FF2B5EF4-FFF2-40B4-BE49-F238E27FC236}">
                <a16:creationId xmlns:a16="http://schemas.microsoft.com/office/drawing/2014/main" id="{2054ECBF-E148-3451-18C2-63918404247F}"/>
              </a:ext>
            </a:extLst>
          </p:cNvPr>
          <p:cNvSpPr/>
          <p:nvPr/>
        </p:nvSpPr>
        <p:spPr>
          <a:xfrm>
            <a:off x="2396254" y="3511486"/>
            <a:ext cx="806676" cy="261480"/>
          </a:xfrm>
          <a:prstGeom prst="rightArrow">
            <a:avLst/>
          </a:prstGeom>
          <a:solidFill>
            <a:srgbClr val="FFBF0B"/>
          </a:solidFill>
          <a:ln w="9525"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AU" sz="1050" b="1" i="0" u="none" strike="noStrike" kern="0" cap="none" spc="0" normalizeH="0" baseline="0" noProof="0">
              <a:ln>
                <a:noFill/>
              </a:ln>
              <a:solidFill>
                <a:prstClr val="white"/>
              </a:solidFill>
              <a:effectLst/>
              <a:uLnTx/>
              <a:uFillTx/>
              <a:latin typeface="Arial"/>
              <a:ea typeface="+mn-ea"/>
              <a:cs typeface="+mn-cs"/>
            </a:endParaRPr>
          </a:p>
        </p:txBody>
      </p:sp>
      <p:sp>
        <p:nvSpPr>
          <p:cNvPr id="68" name="Oval 67">
            <a:extLst>
              <a:ext uri="{FF2B5EF4-FFF2-40B4-BE49-F238E27FC236}">
                <a16:creationId xmlns:a16="http://schemas.microsoft.com/office/drawing/2014/main" id="{7937D473-2D3F-1C7D-D580-89222A1E0575}"/>
              </a:ext>
            </a:extLst>
          </p:cNvPr>
          <p:cNvSpPr>
            <a:spLocks/>
          </p:cNvSpPr>
          <p:nvPr/>
        </p:nvSpPr>
        <p:spPr>
          <a:xfrm>
            <a:off x="1245117" y="2939844"/>
            <a:ext cx="288000" cy="288000"/>
          </a:xfrm>
          <a:prstGeom prst="ellipse">
            <a:avLst/>
          </a:prstGeom>
          <a:solidFill>
            <a:srgbClr val="FFC000"/>
          </a:solidFill>
          <a:ln w="9525" cap="flat" cmpd="sng" algn="ctr">
            <a:solidFill>
              <a:sysClr val="windowText" lastClr="000000"/>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AU" sz="1050" b="1" i="0" u="none" strike="noStrike" kern="0" cap="none" spc="0" normalizeH="0" baseline="0" noProof="0">
                <a:ln>
                  <a:noFill/>
                </a:ln>
                <a:solidFill>
                  <a:prstClr val="white"/>
                </a:solidFill>
                <a:effectLst/>
                <a:uLnTx/>
                <a:uFillTx/>
                <a:latin typeface="Arial"/>
                <a:ea typeface="+mn-ea"/>
                <a:cs typeface="+mn-cs"/>
              </a:rPr>
              <a:t>4</a:t>
            </a:r>
          </a:p>
        </p:txBody>
      </p:sp>
      <p:sp>
        <p:nvSpPr>
          <p:cNvPr id="69" name="Arrow: Right 68">
            <a:extLst>
              <a:ext uri="{FF2B5EF4-FFF2-40B4-BE49-F238E27FC236}">
                <a16:creationId xmlns:a16="http://schemas.microsoft.com/office/drawing/2014/main" id="{26B7A706-5B65-DE10-7297-FC4BA568526C}"/>
              </a:ext>
            </a:extLst>
          </p:cNvPr>
          <p:cNvSpPr/>
          <p:nvPr/>
        </p:nvSpPr>
        <p:spPr>
          <a:xfrm>
            <a:off x="2404068" y="4243245"/>
            <a:ext cx="806676" cy="261480"/>
          </a:xfrm>
          <a:prstGeom prst="rightArrow">
            <a:avLst/>
          </a:prstGeom>
          <a:solidFill>
            <a:srgbClr val="FFBF0B"/>
          </a:solidFill>
          <a:ln w="9525"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AU" sz="1050" b="1" i="0" u="none" strike="noStrike" kern="0" cap="none" spc="0" normalizeH="0" baseline="0" noProof="0">
              <a:ln>
                <a:noFill/>
              </a:ln>
              <a:solidFill>
                <a:prstClr val="white"/>
              </a:solidFill>
              <a:effectLst/>
              <a:uLnTx/>
              <a:uFillTx/>
              <a:latin typeface="Arial"/>
              <a:ea typeface="+mn-ea"/>
              <a:cs typeface="+mn-cs"/>
            </a:endParaRPr>
          </a:p>
        </p:txBody>
      </p:sp>
      <p:sp>
        <p:nvSpPr>
          <p:cNvPr id="70" name="Arrow: Right 69">
            <a:extLst>
              <a:ext uri="{FF2B5EF4-FFF2-40B4-BE49-F238E27FC236}">
                <a16:creationId xmlns:a16="http://schemas.microsoft.com/office/drawing/2014/main" id="{3FF7E6A3-FB99-687A-C242-8D8B47C2FE30}"/>
              </a:ext>
            </a:extLst>
          </p:cNvPr>
          <p:cNvSpPr/>
          <p:nvPr/>
        </p:nvSpPr>
        <p:spPr>
          <a:xfrm>
            <a:off x="2404068" y="5025938"/>
            <a:ext cx="806676" cy="261480"/>
          </a:xfrm>
          <a:prstGeom prst="rightArrow">
            <a:avLst/>
          </a:prstGeom>
          <a:solidFill>
            <a:srgbClr val="FFBF0B"/>
          </a:solidFill>
          <a:ln w="9525"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AU" sz="1050" b="1" i="0" u="none" strike="noStrike" kern="0" cap="none" spc="0" normalizeH="0" baseline="0" noProof="0">
              <a:ln>
                <a:noFill/>
              </a:ln>
              <a:solidFill>
                <a:prstClr val="white"/>
              </a:solidFill>
              <a:effectLst/>
              <a:uLnTx/>
              <a:uFillTx/>
              <a:latin typeface="Arial"/>
              <a:ea typeface="+mn-ea"/>
              <a:cs typeface="+mn-cs"/>
            </a:endParaRPr>
          </a:p>
        </p:txBody>
      </p:sp>
      <p:sp>
        <p:nvSpPr>
          <p:cNvPr id="71" name="Arrow: Right 70">
            <a:extLst>
              <a:ext uri="{FF2B5EF4-FFF2-40B4-BE49-F238E27FC236}">
                <a16:creationId xmlns:a16="http://schemas.microsoft.com/office/drawing/2014/main" id="{FE628B72-8286-D947-75C7-54FE5C1A97BB}"/>
              </a:ext>
            </a:extLst>
          </p:cNvPr>
          <p:cNvSpPr/>
          <p:nvPr/>
        </p:nvSpPr>
        <p:spPr>
          <a:xfrm>
            <a:off x="3784717" y="4243245"/>
            <a:ext cx="861657" cy="261480"/>
          </a:xfrm>
          <a:prstGeom prst="rightArrow">
            <a:avLst/>
          </a:prstGeom>
          <a:solidFill>
            <a:srgbClr val="FF5F41"/>
          </a:solidFill>
          <a:ln w="9525"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AU" sz="1050" b="1" i="0" u="none" strike="noStrike" kern="0" cap="none" spc="0" normalizeH="0" baseline="0" noProof="0">
              <a:ln>
                <a:noFill/>
              </a:ln>
              <a:solidFill>
                <a:prstClr val="white"/>
              </a:solidFill>
              <a:effectLst/>
              <a:uLnTx/>
              <a:uFillTx/>
              <a:latin typeface="Arial"/>
              <a:ea typeface="+mn-ea"/>
              <a:cs typeface="+mn-cs"/>
            </a:endParaRPr>
          </a:p>
        </p:txBody>
      </p:sp>
      <p:sp>
        <p:nvSpPr>
          <p:cNvPr id="72" name="Arrow: Right 71">
            <a:extLst>
              <a:ext uri="{FF2B5EF4-FFF2-40B4-BE49-F238E27FC236}">
                <a16:creationId xmlns:a16="http://schemas.microsoft.com/office/drawing/2014/main" id="{3A2D79C9-A5C5-2774-EA29-78F616378C4E}"/>
              </a:ext>
            </a:extLst>
          </p:cNvPr>
          <p:cNvSpPr/>
          <p:nvPr/>
        </p:nvSpPr>
        <p:spPr>
          <a:xfrm>
            <a:off x="3784717" y="3511486"/>
            <a:ext cx="861657" cy="261480"/>
          </a:xfrm>
          <a:prstGeom prst="rightArrow">
            <a:avLst/>
          </a:prstGeom>
          <a:solidFill>
            <a:srgbClr val="FF5F41"/>
          </a:solidFill>
          <a:ln w="9525"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AU" sz="1050" b="1" i="0" u="none" strike="noStrike" kern="0" cap="none" spc="0" normalizeH="0" baseline="0" noProof="0">
              <a:ln>
                <a:noFill/>
              </a:ln>
              <a:solidFill>
                <a:prstClr val="white"/>
              </a:solidFill>
              <a:effectLst/>
              <a:uLnTx/>
              <a:uFillTx/>
              <a:latin typeface="Arial"/>
              <a:ea typeface="+mn-ea"/>
              <a:cs typeface="+mn-cs"/>
            </a:endParaRPr>
          </a:p>
        </p:txBody>
      </p:sp>
      <p:sp>
        <p:nvSpPr>
          <p:cNvPr id="73" name="Oval 72">
            <a:extLst>
              <a:ext uri="{FF2B5EF4-FFF2-40B4-BE49-F238E27FC236}">
                <a16:creationId xmlns:a16="http://schemas.microsoft.com/office/drawing/2014/main" id="{5FEBEC84-31CB-A2DF-8AE1-46CF507E5B6C}"/>
              </a:ext>
            </a:extLst>
          </p:cNvPr>
          <p:cNvSpPr/>
          <p:nvPr/>
        </p:nvSpPr>
        <p:spPr>
          <a:xfrm>
            <a:off x="4063289" y="3939467"/>
            <a:ext cx="288000" cy="288000"/>
          </a:xfrm>
          <a:prstGeom prst="ellipse">
            <a:avLst/>
          </a:prstGeom>
          <a:solidFill>
            <a:srgbClr val="FFC000"/>
          </a:solidFill>
          <a:ln w="9525" cap="flat" cmpd="sng" algn="ctr">
            <a:solidFill>
              <a:sysClr val="windowText" lastClr="000000"/>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AU" sz="1050" b="1" i="0" u="none" strike="noStrike" kern="0" cap="none" spc="0" normalizeH="0" baseline="0" noProof="0">
                <a:ln>
                  <a:noFill/>
                </a:ln>
                <a:solidFill>
                  <a:prstClr val="white"/>
                </a:solidFill>
                <a:effectLst/>
                <a:uLnTx/>
                <a:uFillTx/>
                <a:latin typeface="Arial"/>
                <a:ea typeface="+mn-ea"/>
                <a:cs typeface="+mn-cs"/>
              </a:rPr>
              <a:t>5</a:t>
            </a:r>
          </a:p>
        </p:txBody>
      </p:sp>
      <p:pic>
        <p:nvPicPr>
          <p:cNvPr id="74" name="Picture 73">
            <a:extLst>
              <a:ext uri="{FF2B5EF4-FFF2-40B4-BE49-F238E27FC236}">
                <a16:creationId xmlns:a16="http://schemas.microsoft.com/office/drawing/2014/main" id="{88DE743C-85EB-D04F-25B3-BE07D34D269F}"/>
              </a:ext>
            </a:extLst>
          </p:cNvPr>
          <p:cNvPicPr>
            <a:picLocks noChangeAspect="1"/>
          </p:cNvPicPr>
          <p:nvPr/>
        </p:nvPicPr>
        <p:blipFill>
          <a:blip r:embed="rId10"/>
          <a:stretch>
            <a:fillRect/>
          </a:stretch>
        </p:blipFill>
        <p:spPr>
          <a:xfrm>
            <a:off x="2639647" y="4220813"/>
            <a:ext cx="268824" cy="306344"/>
          </a:xfrm>
          <a:prstGeom prst="rect">
            <a:avLst/>
          </a:prstGeom>
        </p:spPr>
      </p:pic>
      <p:pic>
        <p:nvPicPr>
          <p:cNvPr id="75" name="Picture 74">
            <a:extLst>
              <a:ext uri="{FF2B5EF4-FFF2-40B4-BE49-F238E27FC236}">
                <a16:creationId xmlns:a16="http://schemas.microsoft.com/office/drawing/2014/main" id="{AECDD2D8-D305-067C-14A7-033A7468E04C}"/>
              </a:ext>
            </a:extLst>
          </p:cNvPr>
          <p:cNvPicPr>
            <a:picLocks noChangeAspect="1"/>
          </p:cNvPicPr>
          <p:nvPr/>
        </p:nvPicPr>
        <p:blipFill>
          <a:blip r:embed="rId10"/>
          <a:stretch>
            <a:fillRect/>
          </a:stretch>
        </p:blipFill>
        <p:spPr>
          <a:xfrm>
            <a:off x="2639647" y="3495861"/>
            <a:ext cx="268824" cy="306344"/>
          </a:xfrm>
          <a:prstGeom prst="rect">
            <a:avLst/>
          </a:prstGeom>
        </p:spPr>
      </p:pic>
      <p:pic>
        <p:nvPicPr>
          <p:cNvPr id="78" name="Picture 77">
            <a:extLst>
              <a:ext uri="{FF2B5EF4-FFF2-40B4-BE49-F238E27FC236}">
                <a16:creationId xmlns:a16="http://schemas.microsoft.com/office/drawing/2014/main" id="{CED6850C-A957-C7DE-8E5A-FF03B6B44774}"/>
              </a:ext>
            </a:extLst>
          </p:cNvPr>
          <p:cNvPicPr>
            <a:picLocks noChangeAspect="1"/>
          </p:cNvPicPr>
          <p:nvPr/>
        </p:nvPicPr>
        <p:blipFill>
          <a:blip r:embed="rId10"/>
          <a:stretch>
            <a:fillRect/>
          </a:stretch>
        </p:blipFill>
        <p:spPr>
          <a:xfrm>
            <a:off x="5279003" y="3450481"/>
            <a:ext cx="268824" cy="306344"/>
          </a:xfrm>
          <a:prstGeom prst="rect">
            <a:avLst/>
          </a:prstGeom>
        </p:spPr>
      </p:pic>
      <p:pic>
        <p:nvPicPr>
          <p:cNvPr id="79" name="Picture 78">
            <a:extLst>
              <a:ext uri="{FF2B5EF4-FFF2-40B4-BE49-F238E27FC236}">
                <a16:creationId xmlns:a16="http://schemas.microsoft.com/office/drawing/2014/main" id="{341D5FF7-E538-0E3A-51D3-61839AF98742}"/>
              </a:ext>
            </a:extLst>
          </p:cNvPr>
          <p:cNvPicPr>
            <a:picLocks noChangeAspect="1"/>
          </p:cNvPicPr>
          <p:nvPr/>
        </p:nvPicPr>
        <p:blipFill>
          <a:blip r:embed="rId10"/>
          <a:stretch>
            <a:fillRect/>
          </a:stretch>
        </p:blipFill>
        <p:spPr>
          <a:xfrm>
            <a:off x="9326623" y="2856355"/>
            <a:ext cx="234396" cy="267111"/>
          </a:xfrm>
          <a:prstGeom prst="rect">
            <a:avLst/>
          </a:prstGeom>
        </p:spPr>
      </p:pic>
      <p:pic>
        <p:nvPicPr>
          <p:cNvPr id="80" name="Picture 79">
            <a:extLst>
              <a:ext uri="{FF2B5EF4-FFF2-40B4-BE49-F238E27FC236}">
                <a16:creationId xmlns:a16="http://schemas.microsoft.com/office/drawing/2014/main" id="{83B624D4-A2FB-13A1-D7EC-D9484F3D5E22}"/>
              </a:ext>
            </a:extLst>
          </p:cNvPr>
          <p:cNvPicPr>
            <a:picLocks noChangeAspect="1"/>
          </p:cNvPicPr>
          <p:nvPr/>
        </p:nvPicPr>
        <p:blipFill>
          <a:blip r:embed="rId10"/>
          <a:stretch>
            <a:fillRect/>
          </a:stretch>
        </p:blipFill>
        <p:spPr>
          <a:xfrm>
            <a:off x="10026501" y="2877036"/>
            <a:ext cx="226304" cy="257889"/>
          </a:xfrm>
          <a:prstGeom prst="rect">
            <a:avLst/>
          </a:prstGeom>
        </p:spPr>
      </p:pic>
      <p:pic>
        <p:nvPicPr>
          <p:cNvPr id="81" name="Picture 80">
            <a:extLst>
              <a:ext uri="{FF2B5EF4-FFF2-40B4-BE49-F238E27FC236}">
                <a16:creationId xmlns:a16="http://schemas.microsoft.com/office/drawing/2014/main" id="{F8D2925D-F343-08C9-D75E-FB9575A0B5DB}"/>
              </a:ext>
            </a:extLst>
          </p:cNvPr>
          <p:cNvPicPr>
            <a:picLocks noChangeAspect="1"/>
          </p:cNvPicPr>
          <p:nvPr/>
        </p:nvPicPr>
        <p:blipFill>
          <a:blip r:embed="rId10"/>
          <a:stretch>
            <a:fillRect/>
          </a:stretch>
        </p:blipFill>
        <p:spPr>
          <a:xfrm>
            <a:off x="10664814" y="2875695"/>
            <a:ext cx="210997" cy="240446"/>
          </a:xfrm>
          <a:prstGeom prst="rect">
            <a:avLst/>
          </a:prstGeom>
        </p:spPr>
      </p:pic>
      <p:pic>
        <p:nvPicPr>
          <p:cNvPr id="82" name="Picture 81">
            <a:extLst>
              <a:ext uri="{FF2B5EF4-FFF2-40B4-BE49-F238E27FC236}">
                <a16:creationId xmlns:a16="http://schemas.microsoft.com/office/drawing/2014/main" id="{53A24D30-D715-E3D5-8099-8EF79FBD01AE}"/>
              </a:ext>
            </a:extLst>
          </p:cNvPr>
          <p:cNvPicPr>
            <a:picLocks noChangeAspect="1"/>
          </p:cNvPicPr>
          <p:nvPr/>
        </p:nvPicPr>
        <p:blipFill>
          <a:blip r:embed="rId11"/>
          <a:stretch>
            <a:fillRect/>
          </a:stretch>
        </p:blipFill>
        <p:spPr>
          <a:xfrm>
            <a:off x="866500" y="4196275"/>
            <a:ext cx="489163" cy="488617"/>
          </a:xfrm>
          <a:prstGeom prst="rect">
            <a:avLst/>
          </a:prstGeom>
        </p:spPr>
      </p:pic>
      <p:sp>
        <p:nvSpPr>
          <p:cNvPr id="83" name="TextBox 82">
            <a:extLst>
              <a:ext uri="{FF2B5EF4-FFF2-40B4-BE49-F238E27FC236}">
                <a16:creationId xmlns:a16="http://schemas.microsoft.com/office/drawing/2014/main" id="{A2EB7898-F5C7-8124-C30E-CA9802AA2B1F}"/>
              </a:ext>
            </a:extLst>
          </p:cNvPr>
          <p:cNvSpPr txBox="1"/>
          <p:nvPr/>
        </p:nvSpPr>
        <p:spPr>
          <a:xfrm>
            <a:off x="3908540" y="4464790"/>
            <a:ext cx="812913" cy="277457"/>
          </a:xfrm>
          <a:prstGeom prst="rect">
            <a:avLst/>
          </a:prstGeom>
        </p:spPr>
        <p:txBody>
          <a:bodyPr vert="horz" wrap="square" lIns="0" tIns="0" rIns="0" bIns="0" rtlCol="0">
            <a:noAutofit/>
          </a:bodyPr>
          <a:lstStyle/>
          <a:p>
            <a:pPr fontAlgn="base">
              <a:spcBef>
                <a:spcPct val="0"/>
              </a:spcBef>
              <a:spcAft>
                <a:spcPct val="0"/>
              </a:spcAft>
            </a:pPr>
            <a:r>
              <a:rPr lang="en-AU" sz="1050" b="1">
                <a:solidFill>
                  <a:prstClr val="black"/>
                </a:solidFill>
                <a:latin typeface="Arial"/>
                <a:cs typeface="Arial" panose="020B0604020202020204" pitchFamily="34" charset="0"/>
              </a:rPr>
              <a:t>Ship Azure Data Box to Microsoft</a:t>
            </a:r>
          </a:p>
        </p:txBody>
      </p:sp>
      <p:sp>
        <p:nvSpPr>
          <p:cNvPr id="84" name="Arrow: Right 83">
            <a:extLst>
              <a:ext uri="{FF2B5EF4-FFF2-40B4-BE49-F238E27FC236}">
                <a16:creationId xmlns:a16="http://schemas.microsoft.com/office/drawing/2014/main" id="{ECDA838A-FE4F-5255-8203-B4CBD375DB0C}"/>
              </a:ext>
            </a:extLst>
          </p:cNvPr>
          <p:cNvSpPr/>
          <p:nvPr/>
        </p:nvSpPr>
        <p:spPr>
          <a:xfrm>
            <a:off x="1503925" y="4305331"/>
            <a:ext cx="450152" cy="261480"/>
          </a:xfrm>
          <a:prstGeom prst="rightArrow">
            <a:avLst/>
          </a:prstGeom>
          <a:solidFill>
            <a:srgbClr val="FFBF0B"/>
          </a:solidFill>
          <a:ln w="9525"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AU" sz="1050" b="1" i="0" u="none" strike="noStrike" kern="0" cap="none" spc="0" normalizeH="0" baseline="0" noProof="0">
              <a:ln>
                <a:noFill/>
              </a:ln>
              <a:solidFill>
                <a:prstClr val="white"/>
              </a:solidFill>
              <a:effectLst/>
              <a:uLnTx/>
              <a:uFillTx/>
              <a:latin typeface="Arial"/>
              <a:ea typeface="+mn-ea"/>
              <a:cs typeface="+mn-cs"/>
            </a:endParaRPr>
          </a:p>
        </p:txBody>
      </p:sp>
      <p:sp>
        <p:nvSpPr>
          <p:cNvPr id="85" name="Arrow: Right 84">
            <a:extLst>
              <a:ext uri="{FF2B5EF4-FFF2-40B4-BE49-F238E27FC236}">
                <a16:creationId xmlns:a16="http://schemas.microsoft.com/office/drawing/2014/main" id="{34298F10-D50F-60E1-167C-B5716A6ED8A0}"/>
              </a:ext>
            </a:extLst>
          </p:cNvPr>
          <p:cNvSpPr/>
          <p:nvPr/>
        </p:nvSpPr>
        <p:spPr>
          <a:xfrm rot="2273358">
            <a:off x="1512908" y="4942759"/>
            <a:ext cx="450152" cy="261480"/>
          </a:xfrm>
          <a:prstGeom prst="rightArrow">
            <a:avLst/>
          </a:prstGeom>
          <a:solidFill>
            <a:srgbClr val="FFBF0B"/>
          </a:solidFill>
          <a:ln w="9525"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AU" sz="1050" b="1" i="0" u="none" strike="noStrike" kern="0" cap="none" spc="0" normalizeH="0" baseline="0" noProof="0">
              <a:ln>
                <a:noFill/>
              </a:ln>
              <a:solidFill>
                <a:prstClr val="white"/>
              </a:solidFill>
              <a:effectLst/>
              <a:uLnTx/>
              <a:uFillTx/>
              <a:latin typeface="Arial"/>
              <a:ea typeface="+mn-ea"/>
              <a:cs typeface="+mn-cs"/>
            </a:endParaRPr>
          </a:p>
        </p:txBody>
      </p:sp>
      <p:sp>
        <p:nvSpPr>
          <p:cNvPr id="86" name="Arrow: Right 85">
            <a:extLst>
              <a:ext uri="{FF2B5EF4-FFF2-40B4-BE49-F238E27FC236}">
                <a16:creationId xmlns:a16="http://schemas.microsoft.com/office/drawing/2014/main" id="{C5BE1B93-68A3-4B67-C3CD-3A208B20F8B1}"/>
              </a:ext>
            </a:extLst>
          </p:cNvPr>
          <p:cNvSpPr/>
          <p:nvPr/>
        </p:nvSpPr>
        <p:spPr>
          <a:xfrm rot="19331474">
            <a:off x="1494127" y="3580750"/>
            <a:ext cx="450152" cy="261480"/>
          </a:xfrm>
          <a:prstGeom prst="rightArrow">
            <a:avLst/>
          </a:prstGeom>
          <a:solidFill>
            <a:srgbClr val="FFBF0B"/>
          </a:solidFill>
          <a:ln w="9525"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AU" sz="1050" b="1" i="0" u="none" strike="noStrike" kern="0" cap="none" spc="0" normalizeH="0" baseline="0" noProof="0">
              <a:ln>
                <a:noFill/>
              </a:ln>
              <a:solidFill>
                <a:prstClr val="white"/>
              </a:solidFill>
              <a:effectLst/>
              <a:uLnTx/>
              <a:uFillTx/>
              <a:latin typeface="Arial"/>
              <a:ea typeface="+mn-ea"/>
              <a:cs typeface="+mn-cs"/>
            </a:endParaRPr>
          </a:p>
        </p:txBody>
      </p:sp>
      <p:sp>
        <p:nvSpPr>
          <p:cNvPr id="87" name="Oval 86">
            <a:extLst>
              <a:ext uri="{FF2B5EF4-FFF2-40B4-BE49-F238E27FC236}">
                <a16:creationId xmlns:a16="http://schemas.microsoft.com/office/drawing/2014/main" id="{FD3AECC6-A324-680D-7356-5663C8048D3B}"/>
              </a:ext>
            </a:extLst>
          </p:cNvPr>
          <p:cNvSpPr>
            <a:spLocks/>
          </p:cNvSpPr>
          <p:nvPr/>
        </p:nvSpPr>
        <p:spPr>
          <a:xfrm>
            <a:off x="624022" y="4688743"/>
            <a:ext cx="288000" cy="288000"/>
          </a:xfrm>
          <a:prstGeom prst="ellipse">
            <a:avLst/>
          </a:prstGeom>
          <a:solidFill>
            <a:srgbClr val="FFC000"/>
          </a:solidFill>
          <a:ln w="9525" cap="flat" cmpd="sng" algn="ctr">
            <a:solidFill>
              <a:sysClr val="windowText" lastClr="000000"/>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AU" sz="1050" b="1" i="0" u="none" strike="noStrike" kern="0" cap="none" spc="0" normalizeH="0" baseline="0" noProof="0">
                <a:ln>
                  <a:noFill/>
                </a:ln>
                <a:solidFill>
                  <a:prstClr val="white"/>
                </a:solidFill>
                <a:effectLst/>
                <a:uLnTx/>
                <a:uFillTx/>
                <a:latin typeface="Arial"/>
                <a:ea typeface="+mn-ea"/>
                <a:cs typeface="+mn-cs"/>
              </a:rPr>
              <a:t>3</a:t>
            </a:r>
          </a:p>
        </p:txBody>
      </p:sp>
      <p:pic>
        <p:nvPicPr>
          <p:cNvPr id="88" name="Picture 87">
            <a:extLst>
              <a:ext uri="{FF2B5EF4-FFF2-40B4-BE49-F238E27FC236}">
                <a16:creationId xmlns:a16="http://schemas.microsoft.com/office/drawing/2014/main" id="{FFB9C64A-A007-74E2-1942-52371084E32B}"/>
              </a:ext>
            </a:extLst>
          </p:cNvPr>
          <p:cNvPicPr>
            <a:picLocks noChangeAspect="1"/>
          </p:cNvPicPr>
          <p:nvPr/>
        </p:nvPicPr>
        <p:blipFill>
          <a:blip r:embed="rId10"/>
          <a:stretch>
            <a:fillRect/>
          </a:stretch>
        </p:blipFill>
        <p:spPr>
          <a:xfrm>
            <a:off x="1124228" y="4407469"/>
            <a:ext cx="223814" cy="255052"/>
          </a:xfrm>
          <a:prstGeom prst="rect">
            <a:avLst/>
          </a:prstGeom>
        </p:spPr>
      </p:pic>
      <p:sp>
        <p:nvSpPr>
          <p:cNvPr id="89" name="TextBox 88">
            <a:extLst>
              <a:ext uri="{FF2B5EF4-FFF2-40B4-BE49-F238E27FC236}">
                <a16:creationId xmlns:a16="http://schemas.microsoft.com/office/drawing/2014/main" id="{02A26BC9-09DB-3706-7EB4-F24461EE1476}"/>
              </a:ext>
            </a:extLst>
          </p:cNvPr>
          <p:cNvSpPr txBox="1"/>
          <p:nvPr/>
        </p:nvSpPr>
        <p:spPr>
          <a:xfrm>
            <a:off x="769624" y="1424156"/>
            <a:ext cx="2978429" cy="365277"/>
          </a:xfrm>
          <a:prstGeom prst="rect">
            <a:avLst/>
          </a:prstGeom>
        </p:spPr>
        <p:txBody>
          <a:bodyPr vert="horz" wrap="square" lIns="0" tIns="0" rIns="0" bIns="0" rtlCol="0">
            <a:noAutofit/>
          </a:bodyPr>
          <a:lstStyle/>
          <a:p>
            <a:pPr algn="ctr" fontAlgn="base">
              <a:spcBef>
                <a:spcPct val="0"/>
              </a:spcBef>
              <a:spcAft>
                <a:spcPct val="0"/>
              </a:spcAft>
            </a:pPr>
            <a:r>
              <a:rPr lang="en-AU" sz="1050" i="1">
                <a:solidFill>
                  <a:prstClr val="white"/>
                </a:solidFill>
                <a:latin typeface="Arial"/>
                <a:cs typeface="Arial" charset="0"/>
              </a:rPr>
              <a:t>(</a:t>
            </a:r>
            <a:r>
              <a:rPr lang="en-AU" sz="1050" i="1">
                <a:solidFill>
                  <a:prstClr val="white"/>
                </a:solidFill>
                <a:latin typeface="Arial" charset="0"/>
                <a:cs typeface="Arial" charset="0"/>
              </a:rPr>
              <a:t>Estimated extraction throughput of 480MBps)</a:t>
            </a:r>
            <a:endParaRPr lang="en-AU" sz="1050" i="1">
              <a:solidFill>
                <a:prstClr val="white"/>
              </a:solidFill>
              <a:latin typeface="Arial"/>
              <a:cs typeface="Arial" charset="0"/>
            </a:endParaRPr>
          </a:p>
        </p:txBody>
      </p:sp>
      <p:sp>
        <p:nvSpPr>
          <p:cNvPr id="90" name="TextBox 89">
            <a:extLst>
              <a:ext uri="{FF2B5EF4-FFF2-40B4-BE49-F238E27FC236}">
                <a16:creationId xmlns:a16="http://schemas.microsoft.com/office/drawing/2014/main" id="{69F175D6-E795-37F8-844D-CDC7883766FB}"/>
              </a:ext>
            </a:extLst>
          </p:cNvPr>
          <p:cNvSpPr txBox="1"/>
          <p:nvPr/>
        </p:nvSpPr>
        <p:spPr>
          <a:xfrm>
            <a:off x="4632753" y="1423586"/>
            <a:ext cx="2978429" cy="365277"/>
          </a:xfrm>
          <a:prstGeom prst="rect">
            <a:avLst/>
          </a:prstGeom>
        </p:spPr>
        <p:txBody>
          <a:bodyPr vert="horz" wrap="square" lIns="0" tIns="0" rIns="0" bIns="0" rtlCol="0">
            <a:noAutofit/>
          </a:bodyPr>
          <a:lstStyle/>
          <a:p>
            <a:pPr algn="ctr" fontAlgn="base">
              <a:spcBef>
                <a:spcPct val="0"/>
              </a:spcBef>
              <a:spcAft>
                <a:spcPct val="0"/>
              </a:spcAft>
            </a:pPr>
            <a:r>
              <a:rPr lang="en-AU" sz="1050" i="1">
                <a:solidFill>
                  <a:prstClr val="white"/>
                </a:solidFill>
                <a:latin typeface="Arial"/>
                <a:cs typeface="Arial" charset="0"/>
              </a:rPr>
              <a:t>(</a:t>
            </a:r>
            <a:r>
              <a:rPr lang="en-AU" sz="1050" i="1">
                <a:solidFill>
                  <a:prstClr val="white"/>
                </a:solidFill>
                <a:latin typeface="Arial" charset="0"/>
                <a:cs typeface="Arial" charset="0"/>
              </a:rPr>
              <a:t>Estimated ingestion throughput of 1TB/day)</a:t>
            </a:r>
            <a:endParaRPr lang="en-AU" sz="1050" i="1">
              <a:solidFill>
                <a:prstClr val="white"/>
              </a:solidFill>
              <a:latin typeface="Arial"/>
              <a:cs typeface="Arial" charset="0"/>
            </a:endParaRPr>
          </a:p>
        </p:txBody>
      </p:sp>
      <p:sp>
        <p:nvSpPr>
          <p:cNvPr id="91" name="Oval 90">
            <a:extLst>
              <a:ext uri="{FF2B5EF4-FFF2-40B4-BE49-F238E27FC236}">
                <a16:creationId xmlns:a16="http://schemas.microsoft.com/office/drawing/2014/main" id="{3BC9B8F9-0D8E-C0C1-49AF-685913FCB4C5}"/>
              </a:ext>
            </a:extLst>
          </p:cNvPr>
          <p:cNvSpPr/>
          <p:nvPr/>
        </p:nvSpPr>
        <p:spPr>
          <a:xfrm>
            <a:off x="5327815" y="3160581"/>
            <a:ext cx="288000" cy="288000"/>
          </a:xfrm>
          <a:prstGeom prst="ellipse">
            <a:avLst/>
          </a:prstGeom>
          <a:solidFill>
            <a:srgbClr val="00B0F0"/>
          </a:solidFill>
          <a:ln w="9525" cap="flat" cmpd="sng" algn="ctr">
            <a:solidFill>
              <a:sysClr val="windowText" lastClr="000000"/>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lang="en-AU" sz="1050" b="1" kern="0">
                <a:solidFill>
                  <a:prstClr val="white"/>
                </a:solidFill>
                <a:latin typeface="Arial"/>
              </a:rPr>
              <a:t>2</a:t>
            </a:r>
            <a:endParaRPr kumimoji="0" lang="en-AU" sz="1050" b="1" i="0" u="none" strike="noStrike" kern="0" cap="none" spc="0" normalizeH="0" baseline="0" noProof="0">
              <a:ln>
                <a:noFill/>
              </a:ln>
              <a:solidFill>
                <a:prstClr val="white"/>
              </a:solidFill>
              <a:effectLst/>
              <a:uLnTx/>
              <a:uFillTx/>
              <a:latin typeface="Arial"/>
              <a:ea typeface="+mn-ea"/>
              <a:cs typeface="+mn-cs"/>
            </a:endParaRPr>
          </a:p>
        </p:txBody>
      </p:sp>
      <p:pic>
        <p:nvPicPr>
          <p:cNvPr id="92" name="Picture 91">
            <a:extLst>
              <a:ext uri="{FF2B5EF4-FFF2-40B4-BE49-F238E27FC236}">
                <a16:creationId xmlns:a16="http://schemas.microsoft.com/office/drawing/2014/main" id="{1F261FED-74A6-7AF1-5949-30DF13C9FDF6}"/>
              </a:ext>
            </a:extLst>
          </p:cNvPr>
          <p:cNvPicPr>
            <a:picLocks noChangeAspect="1"/>
          </p:cNvPicPr>
          <p:nvPr/>
        </p:nvPicPr>
        <p:blipFill>
          <a:blip r:embed="rId10"/>
          <a:stretch>
            <a:fillRect/>
          </a:stretch>
        </p:blipFill>
        <p:spPr>
          <a:xfrm>
            <a:off x="2648888" y="4990565"/>
            <a:ext cx="268824" cy="306344"/>
          </a:xfrm>
          <a:prstGeom prst="rect">
            <a:avLst/>
          </a:prstGeom>
        </p:spPr>
      </p:pic>
      <p:sp>
        <p:nvSpPr>
          <p:cNvPr id="93" name="TextBox 92">
            <a:extLst>
              <a:ext uri="{FF2B5EF4-FFF2-40B4-BE49-F238E27FC236}">
                <a16:creationId xmlns:a16="http://schemas.microsoft.com/office/drawing/2014/main" id="{E14CCC45-3725-1024-B01C-5A67CD145CAC}"/>
              </a:ext>
            </a:extLst>
          </p:cNvPr>
          <p:cNvSpPr txBox="1"/>
          <p:nvPr/>
        </p:nvSpPr>
        <p:spPr>
          <a:xfrm>
            <a:off x="4540082" y="5533404"/>
            <a:ext cx="805598" cy="243448"/>
          </a:xfrm>
          <a:prstGeom prst="rect">
            <a:avLst/>
          </a:prstGeom>
        </p:spPr>
        <p:txBody>
          <a:bodyPr vert="horz" wrap="square" lIns="0" tIns="0" rIns="0" bIns="0" rtlCol="0">
            <a:noAutofit/>
          </a:bodyPr>
          <a:lstStyle/>
          <a:p>
            <a:pPr algn="ctr" fontAlgn="base">
              <a:spcBef>
                <a:spcPct val="0"/>
              </a:spcBef>
              <a:spcAft>
                <a:spcPct val="0"/>
              </a:spcAft>
            </a:pPr>
            <a:r>
              <a:rPr lang="en-AU" sz="1050" b="1">
                <a:solidFill>
                  <a:prstClr val="black"/>
                </a:solidFill>
                <a:latin typeface="Arial"/>
                <a:cs typeface="Arial" charset="0"/>
              </a:rPr>
              <a:t>Azure </a:t>
            </a:r>
          </a:p>
          <a:p>
            <a:pPr algn="ctr" fontAlgn="base">
              <a:spcBef>
                <a:spcPct val="0"/>
              </a:spcBef>
              <a:spcAft>
                <a:spcPct val="0"/>
              </a:spcAft>
            </a:pPr>
            <a:r>
              <a:rPr lang="en-AU" sz="1050" b="1">
                <a:solidFill>
                  <a:prstClr val="black"/>
                </a:solidFill>
                <a:latin typeface="Arial"/>
                <a:cs typeface="Arial" charset="0"/>
              </a:rPr>
              <a:t>Data Box</a:t>
            </a:r>
          </a:p>
        </p:txBody>
      </p:sp>
      <p:sp>
        <p:nvSpPr>
          <p:cNvPr id="94" name="TextBox 93">
            <a:extLst>
              <a:ext uri="{FF2B5EF4-FFF2-40B4-BE49-F238E27FC236}">
                <a16:creationId xmlns:a16="http://schemas.microsoft.com/office/drawing/2014/main" id="{6C18ABF2-34D6-3168-B346-608E23E2BE76}"/>
              </a:ext>
            </a:extLst>
          </p:cNvPr>
          <p:cNvSpPr txBox="1"/>
          <p:nvPr/>
        </p:nvSpPr>
        <p:spPr>
          <a:xfrm>
            <a:off x="5606959" y="5479086"/>
            <a:ext cx="805599" cy="236599"/>
          </a:xfrm>
          <a:prstGeom prst="rect">
            <a:avLst/>
          </a:prstGeom>
        </p:spPr>
        <p:txBody>
          <a:bodyPr vert="horz" wrap="square" lIns="0" tIns="0" rIns="0" bIns="0" rtlCol="0">
            <a:noAutofit/>
          </a:bodyPr>
          <a:lstStyle/>
          <a:p>
            <a:pPr algn="ctr" fontAlgn="base">
              <a:spcBef>
                <a:spcPct val="0"/>
              </a:spcBef>
              <a:spcAft>
                <a:spcPct val="0"/>
              </a:spcAft>
            </a:pPr>
            <a:r>
              <a:rPr lang="en-AU" sz="1050" b="1">
                <a:solidFill>
                  <a:prstClr val="black"/>
                </a:solidFill>
                <a:latin typeface="Arial"/>
                <a:cs typeface="Arial" charset="0"/>
              </a:rPr>
              <a:t>Azure Storage</a:t>
            </a:r>
          </a:p>
        </p:txBody>
      </p:sp>
      <p:sp>
        <p:nvSpPr>
          <p:cNvPr id="95" name="TextBox 94">
            <a:extLst>
              <a:ext uri="{FF2B5EF4-FFF2-40B4-BE49-F238E27FC236}">
                <a16:creationId xmlns:a16="http://schemas.microsoft.com/office/drawing/2014/main" id="{E4B0FDB3-F60A-DF92-AAF1-FF787D03164D}"/>
              </a:ext>
            </a:extLst>
          </p:cNvPr>
          <p:cNvSpPr txBox="1"/>
          <p:nvPr/>
        </p:nvSpPr>
        <p:spPr>
          <a:xfrm>
            <a:off x="8792738" y="4965693"/>
            <a:ext cx="709016" cy="531743"/>
          </a:xfrm>
          <a:prstGeom prst="rect">
            <a:avLst/>
          </a:prstGeom>
        </p:spPr>
        <p:txBody>
          <a:bodyPr vert="horz" wrap="square" lIns="0" tIns="0" rIns="0" bIns="0" rtlCol="0">
            <a:noAutofit/>
          </a:bodyPr>
          <a:lstStyle/>
          <a:p>
            <a:pPr algn="ctr" fontAlgn="base">
              <a:spcBef>
                <a:spcPct val="0"/>
              </a:spcBef>
              <a:spcAft>
                <a:spcPct val="0"/>
              </a:spcAft>
            </a:pPr>
            <a:r>
              <a:rPr lang="en-AU" sz="1050" b="1" dirty="0">
                <a:solidFill>
                  <a:prstClr val="black"/>
                </a:solidFill>
                <a:latin typeface="Arial"/>
                <a:cs typeface="Arial" charset="0"/>
              </a:rPr>
              <a:t>Unzip to TVT Staging</a:t>
            </a:r>
          </a:p>
        </p:txBody>
      </p:sp>
      <p:sp>
        <p:nvSpPr>
          <p:cNvPr id="96" name="TextBox 95">
            <a:extLst>
              <a:ext uri="{FF2B5EF4-FFF2-40B4-BE49-F238E27FC236}">
                <a16:creationId xmlns:a16="http://schemas.microsoft.com/office/drawing/2014/main" id="{AF90B9A1-EF70-A4AE-9943-E38ED87F548B}"/>
              </a:ext>
            </a:extLst>
          </p:cNvPr>
          <p:cNvSpPr txBox="1"/>
          <p:nvPr/>
        </p:nvSpPr>
        <p:spPr>
          <a:xfrm>
            <a:off x="2971342" y="2826627"/>
            <a:ext cx="960539" cy="277457"/>
          </a:xfrm>
          <a:prstGeom prst="rect">
            <a:avLst/>
          </a:prstGeom>
        </p:spPr>
        <p:txBody>
          <a:bodyPr vert="horz" wrap="square" lIns="0" tIns="0" rIns="0" bIns="0" rtlCol="0">
            <a:noAutofit/>
          </a:bodyPr>
          <a:lstStyle/>
          <a:p>
            <a:pPr algn="ctr" fontAlgn="base">
              <a:spcBef>
                <a:spcPct val="0"/>
              </a:spcBef>
              <a:spcAft>
                <a:spcPct val="0"/>
              </a:spcAft>
            </a:pPr>
            <a:r>
              <a:rPr lang="en-AU" sz="1050" b="1">
                <a:solidFill>
                  <a:prstClr val="black"/>
                </a:solidFill>
                <a:latin typeface="Arial"/>
                <a:cs typeface="Arial" panose="020B0604020202020204" pitchFamily="34" charset="0"/>
              </a:rPr>
              <a:t>Connect Azure Data Box to File Server</a:t>
            </a:r>
          </a:p>
        </p:txBody>
      </p:sp>
      <p:sp>
        <p:nvSpPr>
          <p:cNvPr id="97" name="Oval 96">
            <a:extLst>
              <a:ext uri="{FF2B5EF4-FFF2-40B4-BE49-F238E27FC236}">
                <a16:creationId xmlns:a16="http://schemas.microsoft.com/office/drawing/2014/main" id="{4EB8CFBC-40BB-3B4C-07E0-8A98FA71DA1A}"/>
              </a:ext>
            </a:extLst>
          </p:cNvPr>
          <p:cNvSpPr/>
          <p:nvPr/>
        </p:nvSpPr>
        <p:spPr>
          <a:xfrm>
            <a:off x="3016665" y="2520260"/>
            <a:ext cx="288000" cy="288000"/>
          </a:xfrm>
          <a:prstGeom prst="ellipse">
            <a:avLst/>
          </a:prstGeom>
          <a:solidFill>
            <a:srgbClr val="FFC000"/>
          </a:solidFill>
          <a:ln w="9525" cap="flat" cmpd="sng" algn="ctr">
            <a:solidFill>
              <a:sysClr val="windowText" lastClr="000000"/>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AU" sz="1050" b="1" i="0" u="none" strike="noStrike" kern="0" cap="none" spc="0" normalizeH="0" baseline="0" noProof="0">
                <a:ln>
                  <a:noFill/>
                </a:ln>
                <a:solidFill>
                  <a:prstClr val="white"/>
                </a:solidFill>
                <a:effectLst/>
                <a:uLnTx/>
                <a:uFillTx/>
                <a:latin typeface="Arial"/>
                <a:ea typeface="+mn-ea"/>
                <a:cs typeface="+mn-cs"/>
              </a:rPr>
              <a:t>2</a:t>
            </a:r>
          </a:p>
        </p:txBody>
      </p:sp>
      <p:sp>
        <p:nvSpPr>
          <p:cNvPr id="98" name="TextBox 97">
            <a:extLst>
              <a:ext uri="{FF2B5EF4-FFF2-40B4-BE49-F238E27FC236}">
                <a16:creationId xmlns:a16="http://schemas.microsoft.com/office/drawing/2014/main" id="{00FB01B5-1426-2F32-26C7-63E73987ED5B}"/>
              </a:ext>
            </a:extLst>
          </p:cNvPr>
          <p:cNvSpPr txBox="1"/>
          <p:nvPr/>
        </p:nvSpPr>
        <p:spPr>
          <a:xfrm>
            <a:off x="962258" y="4680280"/>
            <a:ext cx="938260" cy="482542"/>
          </a:xfrm>
          <a:prstGeom prst="rect">
            <a:avLst/>
          </a:prstGeom>
        </p:spPr>
        <p:txBody>
          <a:bodyPr vert="horz" wrap="square" lIns="0" tIns="0" rIns="0" bIns="0" rtlCol="0">
            <a:noAutofit/>
          </a:bodyPr>
          <a:lstStyle/>
          <a:p>
            <a:pPr fontAlgn="base">
              <a:spcBef>
                <a:spcPct val="0"/>
              </a:spcBef>
              <a:spcAft>
                <a:spcPct val="0"/>
              </a:spcAft>
            </a:pPr>
            <a:r>
              <a:rPr lang="en-AU" sz="1050" b="1">
                <a:solidFill>
                  <a:prstClr val="black"/>
                </a:solidFill>
                <a:latin typeface="Arial"/>
                <a:cs typeface="Arial" panose="020B0604020202020204" pitchFamily="34" charset="0"/>
              </a:rPr>
              <a:t>Run Inventory Tool</a:t>
            </a:r>
          </a:p>
        </p:txBody>
      </p:sp>
      <p:sp>
        <p:nvSpPr>
          <p:cNvPr id="99" name="Oval 98">
            <a:extLst>
              <a:ext uri="{FF2B5EF4-FFF2-40B4-BE49-F238E27FC236}">
                <a16:creationId xmlns:a16="http://schemas.microsoft.com/office/drawing/2014/main" id="{5CB34DC9-7641-80E1-D608-8E4150A9D443}"/>
              </a:ext>
            </a:extLst>
          </p:cNvPr>
          <p:cNvSpPr/>
          <p:nvPr/>
        </p:nvSpPr>
        <p:spPr>
          <a:xfrm>
            <a:off x="8375656" y="6285739"/>
            <a:ext cx="180000" cy="180000"/>
          </a:xfrm>
          <a:prstGeom prst="ellipse">
            <a:avLst/>
          </a:prstGeom>
          <a:solidFill>
            <a:srgbClr val="FF5F41"/>
          </a:solidFill>
          <a:ln w="9525" cap="flat" cmpd="sng" algn="ctr">
            <a:solidFill>
              <a:sysClr val="windowText" lastClr="000000"/>
            </a:solidFill>
            <a:prstDash val="solid"/>
          </a:ln>
          <a:effectLst/>
        </p:spPr>
        <p:txBody>
          <a:bodyPr rtlCol="0" anchor="ctr"/>
          <a:lstStyle/>
          <a:p>
            <a:pPr algn="ctr" fontAlgn="base">
              <a:spcBef>
                <a:spcPct val="0"/>
              </a:spcBef>
              <a:spcAft>
                <a:spcPct val="0"/>
              </a:spcAft>
            </a:pPr>
            <a:r>
              <a:rPr lang="en-AU" sz="1050" b="1" kern="0">
                <a:solidFill>
                  <a:prstClr val="white"/>
                </a:solidFill>
                <a:latin typeface="Arial"/>
              </a:rPr>
              <a:t>x</a:t>
            </a:r>
          </a:p>
        </p:txBody>
      </p:sp>
      <p:sp>
        <p:nvSpPr>
          <p:cNvPr id="100" name="Oval 99">
            <a:extLst>
              <a:ext uri="{FF2B5EF4-FFF2-40B4-BE49-F238E27FC236}">
                <a16:creationId xmlns:a16="http://schemas.microsoft.com/office/drawing/2014/main" id="{444C4E6A-D301-FB67-5D0F-54E532B549E0}"/>
              </a:ext>
            </a:extLst>
          </p:cNvPr>
          <p:cNvSpPr/>
          <p:nvPr/>
        </p:nvSpPr>
        <p:spPr>
          <a:xfrm>
            <a:off x="8836304" y="6278853"/>
            <a:ext cx="180000" cy="180000"/>
          </a:xfrm>
          <a:prstGeom prst="ellipse">
            <a:avLst/>
          </a:prstGeom>
          <a:solidFill>
            <a:srgbClr val="00B0F0"/>
          </a:solidFill>
          <a:ln w="9525" cap="flat" cmpd="sng" algn="ctr">
            <a:solidFill>
              <a:sysClr val="windowText" lastClr="000000"/>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AU" sz="1050" b="1" i="0" u="none" strike="noStrike" kern="0" cap="none" spc="0" normalizeH="0" baseline="0" noProof="0">
                <a:ln>
                  <a:noFill/>
                </a:ln>
                <a:solidFill>
                  <a:prstClr val="white"/>
                </a:solidFill>
                <a:effectLst/>
                <a:uLnTx/>
                <a:uFillTx/>
                <a:latin typeface="Arial"/>
                <a:ea typeface="+mn-ea"/>
                <a:cs typeface="+mn-cs"/>
              </a:rPr>
              <a:t>x</a:t>
            </a:r>
          </a:p>
        </p:txBody>
      </p:sp>
      <p:sp>
        <p:nvSpPr>
          <p:cNvPr id="101" name="Oval 100">
            <a:extLst>
              <a:ext uri="{FF2B5EF4-FFF2-40B4-BE49-F238E27FC236}">
                <a16:creationId xmlns:a16="http://schemas.microsoft.com/office/drawing/2014/main" id="{A1496512-45D8-E276-92D6-F8BF2279096E}"/>
              </a:ext>
            </a:extLst>
          </p:cNvPr>
          <p:cNvSpPr/>
          <p:nvPr/>
        </p:nvSpPr>
        <p:spPr>
          <a:xfrm>
            <a:off x="9301856" y="6269560"/>
            <a:ext cx="180000" cy="180000"/>
          </a:xfrm>
          <a:prstGeom prst="ellipse">
            <a:avLst/>
          </a:prstGeom>
          <a:solidFill>
            <a:srgbClr val="00B050"/>
          </a:solidFill>
          <a:ln w="9525" cap="flat" cmpd="sng" algn="ctr">
            <a:solidFill>
              <a:sysClr val="windowText" lastClr="000000"/>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AU" sz="1050" b="1" i="0" u="none" strike="noStrike" kern="0" cap="none" spc="0" normalizeH="0" baseline="0" noProof="0">
                <a:ln>
                  <a:noFill/>
                </a:ln>
                <a:solidFill>
                  <a:prstClr val="white"/>
                </a:solidFill>
                <a:effectLst/>
                <a:uLnTx/>
                <a:uFillTx/>
                <a:latin typeface="Arial"/>
                <a:ea typeface="+mn-ea"/>
                <a:cs typeface="+mn-cs"/>
              </a:rPr>
              <a:t>x</a:t>
            </a:r>
          </a:p>
        </p:txBody>
      </p:sp>
      <p:sp>
        <p:nvSpPr>
          <p:cNvPr id="102" name="TextBox 101">
            <a:extLst>
              <a:ext uri="{FF2B5EF4-FFF2-40B4-BE49-F238E27FC236}">
                <a16:creationId xmlns:a16="http://schemas.microsoft.com/office/drawing/2014/main" id="{12906A24-F7A7-994A-48D8-B630BA43C2E8}"/>
              </a:ext>
            </a:extLst>
          </p:cNvPr>
          <p:cNvSpPr txBox="1"/>
          <p:nvPr/>
        </p:nvSpPr>
        <p:spPr>
          <a:xfrm>
            <a:off x="8317721" y="6532708"/>
            <a:ext cx="2377078" cy="112368"/>
          </a:xfrm>
          <a:prstGeom prst="rect">
            <a:avLst/>
          </a:prstGeom>
        </p:spPr>
        <p:txBody>
          <a:bodyPr vert="horz" wrap="square" lIns="0" tIns="0" rIns="0" bIns="0" rtlCol="0">
            <a:noAutofit/>
          </a:bodyPr>
          <a:lstStyle/>
          <a:p>
            <a:pPr fontAlgn="base">
              <a:spcBef>
                <a:spcPct val="0"/>
              </a:spcBef>
              <a:spcAft>
                <a:spcPct val="0"/>
              </a:spcAft>
            </a:pPr>
            <a:r>
              <a:rPr lang="en-AU" sz="800">
                <a:solidFill>
                  <a:prstClr val="black"/>
                </a:solidFill>
                <a:latin typeface="Arial"/>
                <a:cs typeface="Arial" panose="020B0604020202020204" pitchFamily="34" charset="0"/>
              </a:rPr>
              <a:t>Avanade     Microsoft    CFS         CBA</a:t>
            </a:r>
          </a:p>
        </p:txBody>
      </p:sp>
      <p:sp>
        <p:nvSpPr>
          <p:cNvPr id="103" name="Oval 102">
            <a:extLst>
              <a:ext uri="{FF2B5EF4-FFF2-40B4-BE49-F238E27FC236}">
                <a16:creationId xmlns:a16="http://schemas.microsoft.com/office/drawing/2014/main" id="{DC1B7DA0-1FA4-383D-E24A-5EEA2C35E18E}"/>
              </a:ext>
            </a:extLst>
          </p:cNvPr>
          <p:cNvSpPr/>
          <p:nvPr/>
        </p:nvSpPr>
        <p:spPr>
          <a:xfrm>
            <a:off x="6429083" y="3166965"/>
            <a:ext cx="288000" cy="288000"/>
          </a:xfrm>
          <a:prstGeom prst="ellipse">
            <a:avLst/>
          </a:prstGeom>
          <a:solidFill>
            <a:srgbClr val="FF5F41"/>
          </a:solidFill>
          <a:ln w="9525" cap="flat" cmpd="sng" algn="ctr">
            <a:solidFill>
              <a:sysClr val="windowText" lastClr="000000"/>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lang="en-AU" sz="1050" b="1" kern="0">
                <a:solidFill>
                  <a:prstClr val="white"/>
                </a:solidFill>
                <a:latin typeface="Arial"/>
              </a:rPr>
              <a:t>2</a:t>
            </a:r>
            <a:endParaRPr kumimoji="0" lang="en-AU" sz="1050" b="1" i="0" u="none" strike="noStrike" kern="0" cap="none" spc="0" normalizeH="0" baseline="0" noProof="0">
              <a:ln>
                <a:noFill/>
              </a:ln>
              <a:solidFill>
                <a:prstClr val="white"/>
              </a:solidFill>
              <a:effectLst/>
              <a:uLnTx/>
              <a:uFillTx/>
              <a:latin typeface="Arial"/>
              <a:ea typeface="+mn-ea"/>
              <a:cs typeface="+mn-cs"/>
            </a:endParaRPr>
          </a:p>
        </p:txBody>
      </p:sp>
      <p:sp>
        <p:nvSpPr>
          <p:cNvPr id="104" name="TextBox 103">
            <a:extLst>
              <a:ext uri="{FF2B5EF4-FFF2-40B4-BE49-F238E27FC236}">
                <a16:creationId xmlns:a16="http://schemas.microsoft.com/office/drawing/2014/main" id="{5CE514C7-BA91-DEC6-FE1A-60BC3F0CFAFA}"/>
              </a:ext>
            </a:extLst>
          </p:cNvPr>
          <p:cNvSpPr txBox="1"/>
          <p:nvPr/>
        </p:nvSpPr>
        <p:spPr>
          <a:xfrm>
            <a:off x="5882247" y="1699476"/>
            <a:ext cx="1953726" cy="261482"/>
          </a:xfrm>
          <a:prstGeom prst="rect">
            <a:avLst/>
          </a:prstGeom>
        </p:spPr>
        <p:txBody>
          <a:bodyPr vert="horz" wrap="square" lIns="0" tIns="0" rIns="0" bIns="0" rtlCol="0">
            <a:noAutofit/>
          </a:bodyPr>
          <a:lstStyle/>
          <a:p>
            <a:pPr fontAlgn="base">
              <a:spcBef>
                <a:spcPct val="0"/>
              </a:spcBef>
              <a:spcAft>
                <a:spcPct val="0"/>
              </a:spcAft>
            </a:pPr>
            <a:r>
              <a:rPr lang="en-AU" sz="1050" b="1">
                <a:solidFill>
                  <a:prstClr val="black"/>
                </a:solidFill>
                <a:latin typeface="Arial" charset="0"/>
                <a:cs typeface="Arial" charset="0"/>
              </a:rPr>
              <a:t>Provision Azure Storage Accounts &amp; Private Endpoints</a:t>
            </a:r>
          </a:p>
        </p:txBody>
      </p:sp>
      <p:sp>
        <p:nvSpPr>
          <p:cNvPr id="107" name="Oval 106">
            <a:extLst>
              <a:ext uri="{FF2B5EF4-FFF2-40B4-BE49-F238E27FC236}">
                <a16:creationId xmlns:a16="http://schemas.microsoft.com/office/drawing/2014/main" id="{81F85A45-5496-7852-341E-89CB2080B69E}"/>
              </a:ext>
            </a:extLst>
          </p:cNvPr>
          <p:cNvSpPr/>
          <p:nvPr/>
        </p:nvSpPr>
        <p:spPr>
          <a:xfrm>
            <a:off x="10214656" y="3278123"/>
            <a:ext cx="489942" cy="272654"/>
          </a:xfrm>
          <a:prstGeom prst="ellipse">
            <a:avLst/>
          </a:prstGeom>
          <a:noFill/>
          <a:ln w="9525"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AU" sz="800" b="1" i="0" u="none" strike="noStrike" kern="0" cap="none" spc="0" normalizeH="0" baseline="0" noProof="0" dirty="0">
                <a:ln>
                  <a:noFill/>
                </a:ln>
                <a:solidFill>
                  <a:prstClr val="white"/>
                </a:solidFill>
                <a:effectLst/>
                <a:uLnTx/>
                <a:uFillTx/>
                <a:latin typeface="Arial"/>
                <a:ea typeface="+mn-ea"/>
                <a:cs typeface="+mn-cs"/>
              </a:rPr>
              <a:t>8</a:t>
            </a:r>
          </a:p>
        </p:txBody>
      </p:sp>
      <p:sp>
        <p:nvSpPr>
          <p:cNvPr id="108" name="TextBox 107">
            <a:extLst>
              <a:ext uri="{FF2B5EF4-FFF2-40B4-BE49-F238E27FC236}">
                <a16:creationId xmlns:a16="http://schemas.microsoft.com/office/drawing/2014/main" id="{02F99681-1315-18BC-C2EC-AA37B98A38EB}"/>
              </a:ext>
            </a:extLst>
          </p:cNvPr>
          <p:cNvSpPr txBox="1"/>
          <p:nvPr/>
        </p:nvSpPr>
        <p:spPr>
          <a:xfrm>
            <a:off x="7479802" y="6335502"/>
            <a:ext cx="728134" cy="112368"/>
          </a:xfrm>
          <a:prstGeom prst="rect">
            <a:avLst/>
          </a:prstGeom>
        </p:spPr>
        <p:txBody>
          <a:bodyPr vert="horz" wrap="square" lIns="0" tIns="0" rIns="0" bIns="0" rtlCol="0">
            <a:noAutofit/>
          </a:bodyPr>
          <a:lstStyle/>
          <a:p>
            <a:pPr fontAlgn="base">
              <a:spcBef>
                <a:spcPct val="0"/>
              </a:spcBef>
              <a:spcAft>
                <a:spcPct val="0"/>
              </a:spcAft>
            </a:pPr>
            <a:r>
              <a:rPr lang="en-AU" sz="800">
                <a:solidFill>
                  <a:prstClr val="black"/>
                </a:solidFill>
                <a:latin typeface="Arial"/>
                <a:cs typeface="Arial" panose="020B0604020202020204" pitchFamily="34" charset="0"/>
              </a:rPr>
              <a:t>Responsible:</a:t>
            </a:r>
          </a:p>
        </p:txBody>
      </p:sp>
      <p:sp>
        <p:nvSpPr>
          <p:cNvPr id="109" name="Text Placeholder 3">
            <a:extLst>
              <a:ext uri="{FF2B5EF4-FFF2-40B4-BE49-F238E27FC236}">
                <a16:creationId xmlns:a16="http://schemas.microsoft.com/office/drawing/2014/main" id="{56AEAFCD-BE1A-8776-7D15-8A66EEB8EC6A}"/>
              </a:ext>
            </a:extLst>
          </p:cNvPr>
          <p:cNvSpPr txBox="1">
            <a:spLocks/>
          </p:cNvSpPr>
          <p:nvPr/>
        </p:nvSpPr>
        <p:spPr>
          <a:xfrm>
            <a:off x="5357448" y="299586"/>
            <a:ext cx="6547338" cy="632560"/>
          </a:xfrm>
          <a:prstGeom prst="rect">
            <a:avLst/>
          </a:prstGeom>
        </p:spPr>
        <p:txBody>
          <a:bodyPr/>
          <a:lstStyle>
            <a:lvl1pPr marL="0" indent="0" algn="l" defTabSz="914400" rtl="0" eaLnBrk="1" latinLnBrk="0" hangingPunct="1">
              <a:lnSpc>
                <a:spcPct val="90000"/>
              </a:lnSpc>
              <a:spcBef>
                <a:spcPts val="1000"/>
              </a:spcBef>
              <a:buFont typeface="Arial"/>
              <a:buNone/>
              <a:defRPr sz="2000" b="0" i="0" kern="1200">
                <a:solidFill>
                  <a:schemeClr val="tx1"/>
                </a:solidFill>
                <a:latin typeface="Segoe UI Light" charset="0"/>
                <a:ea typeface="Segoe UI Light" charset="0"/>
                <a:cs typeface="Segoe UI Light" charset="0"/>
              </a:defRPr>
            </a:lvl1pPr>
            <a:lvl2pPr marL="685800" indent="-228600" algn="l" defTabSz="914400" rtl="0" eaLnBrk="1" latinLnBrk="0" hangingPunct="1">
              <a:lnSpc>
                <a:spcPct val="90000"/>
              </a:lnSpc>
              <a:spcBef>
                <a:spcPts val="500"/>
              </a:spcBef>
              <a:buFont typeface="Arial"/>
              <a:buChar char="•"/>
              <a:defRPr sz="1800" b="0" i="0" kern="1200">
                <a:solidFill>
                  <a:schemeClr val="tx1"/>
                </a:solidFill>
                <a:latin typeface="Segoe UI Light" charset="0"/>
                <a:ea typeface="Segoe UI Light" charset="0"/>
                <a:cs typeface="Segoe UI Light" charset="0"/>
              </a:defRPr>
            </a:lvl2pPr>
            <a:lvl3pPr marL="1143000" indent="-228600" algn="l" defTabSz="914400" rtl="0" eaLnBrk="1" latinLnBrk="0" hangingPunct="1">
              <a:lnSpc>
                <a:spcPct val="90000"/>
              </a:lnSpc>
              <a:spcBef>
                <a:spcPts val="500"/>
              </a:spcBef>
              <a:buFont typeface="Arial"/>
              <a:buChar char="•"/>
              <a:defRPr sz="1600" b="0" i="0" kern="1200">
                <a:solidFill>
                  <a:schemeClr val="tx1"/>
                </a:solidFill>
                <a:latin typeface="Segoe UI Light" charset="0"/>
                <a:ea typeface="Segoe UI Light" charset="0"/>
                <a:cs typeface="Segoe UI Light" charset="0"/>
              </a:defRPr>
            </a:lvl3pPr>
            <a:lvl4pPr marL="16002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4pPr>
            <a:lvl5pPr marL="20574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AU" sz="1200"/>
              <a:t>NAS Data to SharePoint Online Deployment and Migration for CFS is proposing to use an “Out of Band” data migration approach using drive shipping using the Azure Data Box service to eliminate the need to transfer large volumes of data over the network.</a:t>
            </a:r>
          </a:p>
        </p:txBody>
      </p:sp>
      <p:sp>
        <p:nvSpPr>
          <p:cNvPr id="110" name="Oval 109">
            <a:extLst>
              <a:ext uri="{FF2B5EF4-FFF2-40B4-BE49-F238E27FC236}">
                <a16:creationId xmlns:a16="http://schemas.microsoft.com/office/drawing/2014/main" id="{92CB0D04-CF2B-0942-4979-A3D82BDFE1DE}"/>
              </a:ext>
            </a:extLst>
          </p:cNvPr>
          <p:cNvSpPr/>
          <p:nvPr/>
        </p:nvSpPr>
        <p:spPr>
          <a:xfrm>
            <a:off x="9767603" y="6269560"/>
            <a:ext cx="180000" cy="180000"/>
          </a:xfrm>
          <a:prstGeom prst="ellipse">
            <a:avLst/>
          </a:prstGeom>
          <a:solidFill>
            <a:srgbClr val="FFC000"/>
          </a:solidFill>
          <a:ln w="9525" cap="flat" cmpd="sng" algn="ctr">
            <a:solidFill>
              <a:sysClr val="windowText" lastClr="000000"/>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AU" sz="1050" b="1" i="0" u="none" strike="noStrike" kern="0" cap="none" spc="0" normalizeH="0" baseline="0" noProof="0">
                <a:ln>
                  <a:noFill/>
                </a:ln>
                <a:solidFill>
                  <a:prstClr val="white"/>
                </a:solidFill>
                <a:effectLst/>
                <a:uLnTx/>
                <a:uFillTx/>
                <a:latin typeface="Arial"/>
                <a:ea typeface="+mn-ea"/>
                <a:cs typeface="+mn-cs"/>
              </a:rPr>
              <a:t>x</a:t>
            </a:r>
          </a:p>
        </p:txBody>
      </p:sp>
      <p:pic>
        <p:nvPicPr>
          <p:cNvPr id="111" name="Picture 2" descr="SkySync raises bar for enterprise content migration performance">
            <a:extLst>
              <a:ext uri="{FF2B5EF4-FFF2-40B4-BE49-F238E27FC236}">
                <a16:creationId xmlns:a16="http://schemas.microsoft.com/office/drawing/2014/main" id="{DB4432B5-FB56-DD52-E77A-3C3295DBDE88}"/>
              </a:ext>
            </a:extLst>
          </p:cNvPr>
          <p:cNvPicPr>
            <a:picLocks noChangeAspect="1" noChangeArrowheads="1"/>
          </p:cNvPicPr>
          <p:nvPr/>
        </p:nvPicPr>
        <p:blipFill>
          <a:blip r:embed="rId12" cstate="email">
            <a:extLst>
              <a:ext uri="{28A0092B-C50C-407E-A947-70E740481C1C}">
                <a14:useLocalDpi xmlns:a14="http://schemas.microsoft.com/office/drawing/2010/main" val="0"/>
              </a:ext>
            </a:extLst>
          </a:blip>
          <a:srcRect/>
          <a:stretch>
            <a:fillRect/>
          </a:stretch>
        </p:blipFill>
        <p:spPr bwMode="auto">
          <a:xfrm>
            <a:off x="9624074" y="3210680"/>
            <a:ext cx="689677" cy="200006"/>
          </a:xfrm>
          <a:prstGeom prst="rect">
            <a:avLst/>
          </a:prstGeom>
          <a:noFill/>
          <a:extLst>
            <a:ext uri="{909E8E84-426E-40DD-AFC4-6F175D3DCCD1}">
              <a14:hiddenFill xmlns:a14="http://schemas.microsoft.com/office/drawing/2010/main">
                <a:solidFill>
                  <a:srgbClr val="FFFFFF"/>
                </a:solidFill>
              </a14:hiddenFill>
            </a:ext>
          </a:extLst>
        </p:spPr>
      </p:pic>
      <p:pic>
        <p:nvPicPr>
          <p:cNvPr id="112" name="Picture 111">
            <a:extLst>
              <a:ext uri="{FF2B5EF4-FFF2-40B4-BE49-F238E27FC236}">
                <a16:creationId xmlns:a16="http://schemas.microsoft.com/office/drawing/2014/main" id="{58CBDD0B-6378-4804-135D-943C2A537EA8}"/>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0624229" y="2189649"/>
            <a:ext cx="738590" cy="267840"/>
          </a:xfrm>
          <a:prstGeom prst="rect">
            <a:avLst/>
          </a:prstGeom>
        </p:spPr>
      </p:pic>
      <p:pic>
        <p:nvPicPr>
          <p:cNvPr id="113" name="Picture 112">
            <a:extLst>
              <a:ext uri="{FF2B5EF4-FFF2-40B4-BE49-F238E27FC236}">
                <a16:creationId xmlns:a16="http://schemas.microsoft.com/office/drawing/2014/main" id="{85A90D41-FAB5-8300-5C4D-9FCDC98CB1A6}"/>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707843" y="2193080"/>
            <a:ext cx="738590" cy="267840"/>
          </a:xfrm>
          <a:prstGeom prst="rect">
            <a:avLst/>
          </a:prstGeom>
        </p:spPr>
      </p:pic>
      <p:pic>
        <p:nvPicPr>
          <p:cNvPr id="114" name="Picture 113">
            <a:extLst>
              <a:ext uri="{FF2B5EF4-FFF2-40B4-BE49-F238E27FC236}">
                <a16:creationId xmlns:a16="http://schemas.microsoft.com/office/drawing/2014/main" id="{7E1478C4-7951-870F-E957-F35349032908}"/>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609718" y="2196551"/>
            <a:ext cx="738590" cy="267840"/>
          </a:xfrm>
          <a:prstGeom prst="rect">
            <a:avLst/>
          </a:prstGeom>
        </p:spPr>
      </p:pic>
      <p:sp>
        <p:nvSpPr>
          <p:cNvPr id="117" name="TextBox 116">
            <a:extLst>
              <a:ext uri="{FF2B5EF4-FFF2-40B4-BE49-F238E27FC236}">
                <a16:creationId xmlns:a16="http://schemas.microsoft.com/office/drawing/2014/main" id="{FDF58687-D593-FE5B-A394-98313954AAFC}"/>
              </a:ext>
            </a:extLst>
          </p:cNvPr>
          <p:cNvSpPr txBox="1"/>
          <p:nvPr/>
        </p:nvSpPr>
        <p:spPr>
          <a:xfrm>
            <a:off x="5102885" y="2672819"/>
            <a:ext cx="1059769" cy="253916"/>
          </a:xfrm>
          <a:prstGeom prst="rect">
            <a:avLst/>
          </a:prstGeom>
        </p:spPr>
        <p:txBody>
          <a:bodyPr vert="horz" wrap="square" lIns="0" tIns="0" rIns="0" bIns="0" rtlCol="0">
            <a:noAutofit/>
          </a:bodyPr>
          <a:lstStyle>
            <a:defPPr>
              <a:defRPr lang="en-US"/>
            </a:defPPr>
            <a:lvl1pPr fontAlgn="base">
              <a:spcBef>
                <a:spcPct val="0"/>
              </a:spcBef>
              <a:spcAft>
                <a:spcPct val="0"/>
              </a:spcAft>
              <a:defRPr sz="1050" b="1">
                <a:solidFill>
                  <a:prstClr val="black"/>
                </a:solidFill>
                <a:latin typeface="Arial"/>
                <a:cs typeface="Arial" panose="020B0604020202020204" pitchFamily="34" charset="0"/>
              </a:defRPr>
            </a:lvl1pPr>
          </a:lstStyle>
          <a:p>
            <a:r>
              <a:rPr lang="en-AU"/>
              <a:t>Extract Databox</a:t>
            </a:r>
          </a:p>
          <a:p>
            <a:r>
              <a:rPr lang="en-AU"/>
              <a:t>1.5TB/hour</a:t>
            </a:r>
          </a:p>
        </p:txBody>
      </p:sp>
      <p:sp>
        <p:nvSpPr>
          <p:cNvPr id="118" name="Oval 117">
            <a:extLst>
              <a:ext uri="{FF2B5EF4-FFF2-40B4-BE49-F238E27FC236}">
                <a16:creationId xmlns:a16="http://schemas.microsoft.com/office/drawing/2014/main" id="{307D512E-3B1D-D5DD-9EF0-929EF7038E14}"/>
              </a:ext>
            </a:extLst>
          </p:cNvPr>
          <p:cNvSpPr/>
          <p:nvPr/>
        </p:nvSpPr>
        <p:spPr>
          <a:xfrm>
            <a:off x="5488769" y="1710838"/>
            <a:ext cx="288000" cy="288000"/>
          </a:xfrm>
          <a:prstGeom prst="ellipse">
            <a:avLst/>
          </a:prstGeom>
          <a:solidFill>
            <a:srgbClr val="FF5F41"/>
          </a:solidFill>
          <a:ln w="9525" cap="flat" cmpd="sng" algn="ctr">
            <a:solidFill>
              <a:sysClr val="windowText" lastClr="000000"/>
            </a:solidFill>
            <a:prstDash val="solid"/>
          </a:ln>
          <a:effectLst/>
        </p:spPr>
        <p:txBody>
          <a:bodyPr rtlCol="0" anchor="ctr"/>
          <a:lstStyle/>
          <a:p>
            <a:pPr algn="ctr" fontAlgn="base">
              <a:spcBef>
                <a:spcPct val="0"/>
              </a:spcBef>
              <a:spcAft>
                <a:spcPct val="0"/>
              </a:spcAft>
            </a:pPr>
            <a:r>
              <a:rPr lang="en-AU" sz="1050" b="1" kern="0">
                <a:solidFill>
                  <a:prstClr val="white"/>
                </a:solidFill>
                <a:latin typeface="Arial"/>
              </a:rPr>
              <a:t>1</a:t>
            </a:r>
          </a:p>
        </p:txBody>
      </p:sp>
      <p:sp>
        <p:nvSpPr>
          <p:cNvPr id="119" name="Arrow: Right 118">
            <a:extLst>
              <a:ext uri="{FF2B5EF4-FFF2-40B4-BE49-F238E27FC236}">
                <a16:creationId xmlns:a16="http://schemas.microsoft.com/office/drawing/2014/main" id="{99D03DA2-865A-427F-4DDF-32112B758979}"/>
              </a:ext>
            </a:extLst>
          </p:cNvPr>
          <p:cNvSpPr/>
          <p:nvPr/>
        </p:nvSpPr>
        <p:spPr>
          <a:xfrm>
            <a:off x="5197695" y="4213254"/>
            <a:ext cx="509177" cy="261480"/>
          </a:xfrm>
          <a:prstGeom prst="rightArrow">
            <a:avLst/>
          </a:prstGeom>
          <a:solidFill>
            <a:srgbClr val="FFBF0B"/>
          </a:solidFill>
          <a:ln w="9525"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AU" sz="1050" b="1" i="0" u="none" strike="noStrike" kern="0" cap="none" spc="0" normalizeH="0" baseline="0" noProof="0">
              <a:ln>
                <a:noFill/>
              </a:ln>
              <a:solidFill>
                <a:prstClr val="white"/>
              </a:solidFill>
              <a:effectLst/>
              <a:uLnTx/>
              <a:uFillTx/>
              <a:latin typeface="Arial"/>
              <a:ea typeface="+mn-ea"/>
              <a:cs typeface="+mn-cs"/>
            </a:endParaRPr>
          </a:p>
        </p:txBody>
      </p:sp>
      <p:pic>
        <p:nvPicPr>
          <p:cNvPr id="120" name="Picture 119">
            <a:extLst>
              <a:ext uri="{FF2B5EF4-FFF2-40B4-BE49-F238E27FC236}">
                <a16:creationId xmlns:a16="http://schemas.microsoft.com/office/drawing/2014/main" id="{A2004009-4502-227B-4969-399597897C40}"/>
              </a:ext>
            </a:extLst>
          </p:cNvPr>
          <p:cNvPicPr>
            <a:picLocks noChangeAspect="1"/>
          </p:cNvPicPr>
          <p:nvPr/>
        </p:nvPicPr>
        <p:blipFill>
          <a:blip r:embed="rId10"/>
          <a:stretch>
            <a:fillRect/>
          </a:stretch>
        </p:blipFill>
        <p:spPr>
          <a:xfrm>
            <a:off x="5276127" y="4186531"/>
            <a:ext cx="268824" cy="306344"/>
          </a:xfrm>
          <a:prstGeom prst="rect">
            <a:avLst/>
          </a:prstGeom>
        </p:spPr>
      </p:pic>
      <p:sp>
        <p:nvSpPr>
          <p:cNvPr id="121" name="Arrow: Right 120">
            <a:extLst>
              <a:ext uri="{FF2B5EF4-FFF2-40B4-BE49-F238E27FC236}">
                <a16:creationId xmlns:a16="http://schemas.microsoft.com/office/drawing/2014/main" id="{5D55ADCA-9202-76F9-9553-68B8C22C0EBB}"/>
              </a:ext>
            </a:extLst>
          </p:cNvPr>
          <p:cNvSpPr/>
          <p:nvPr/>
        </p:nvSpPr>
        <p:spPr>
          <a:xfrm>
            <a:off x="5189366" y="5024583"/>
            <a:ext cx="509177" cy="261480"/>
          </a:xfrm>
          <a:prstGeom prst="rightArrow">
            <a:avLst/>
          </a:prstGeom>
          <a:solidFill>
            <a:srgbClr val="FFBF0B"/>
          </a:solidFill>
          <a:ln w="9525"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AU" sz="1050" b="1" i="0" u="none" strike="noStrike" kern="0" cap="none" spc="0" normalizeH="0" baseline="0" noProof="0">
              <a:ln>
                <a:noFill/>
              </a:ln>
              <a:solidFill>
                <a:prstClr val="white"/>
              </a:solidFill>
              <a:effectLst/>
              <a:uLnTx/>
              <a:uFillTx/>
              <a:latin typeface="Arial"/>
              <a:ea typeface="+mn-ea"/>
              <a:cs typeface="+mn-cs"/>
            </a:endParaRPr>
          </a:p>
        </p:txBody>
      </p:sp>
      <p:pic>
        <p:nvPicPr>
          <p:cNvPr id="122" name="Picture 121">
            <a:extLst>
              <a:ext uri="{FF2B5EF4-FFF2-40B4-BE49-F238E27FC236}">
                <a16:creationId xmlns:a16="http://schemas.microsoft.com/office/drawing/2014/main" id="{16A972AA-C1DB-6EC5-36EF-90C5C8687792}"/>
              </a:ext>
            </a:extLst>
          </p:cNvPr>
          <p:cNvPicPr>
            <a:picLocks noChangeAspect="1"/>
          </p:cNvPicPr>
          <p:nvPr/>
        </p:nvPicPr>
        <p:blipFill>
          <a:blip r:embed="rId10"/>
          <a:stretch>
            <a:fillRect/>
          </a:stretch>
        </p:blipFill>
        <p:spPr>
          <a:xfrm>
            <a:off x="5267798" y="4997860"/>
            <a:ext cx="268824" cy="306344"/>
          </a:xfrm>
          <a:prstGeom prst="rect">
            <a:avLst/>
          </a:prstGeom>
        </p:spPr>
      </p:pic>
      <p:sp>
        <p:nvSpPr>
          <p:cNvPr id="123" name="Arrow: Right 122">
            <a:extLst>
              <a:ext uri="{FF2B5EF4-FFF2-40B4-BE49-F238E27FC236}">
                <a16:creationId xmlns:a16="http://schemas.microsoft.com/office/drawing/2014/main" id="{1DB219F5-361E-078A-82C9-89D81EFE7C96}"/>
              </a:ext>
            </a:extLst>
          </p:cNvPr>
          <p:cNvSpPr/>
          <p:nvPr/>
        </p:nvSpPr>
        <p:spPr>
          <a:xfrm>
            <a:off x="6331379" y="3501588"/>
            <a:ext cx="509177" cy="261480"/>
          </a:xfrm>
          <a:prstGeom prst="rightArrow">
            <a:avLst/>
          </a:prstGeom>
          <a:solidFill>
            <a:srgbClr val="FFBF0B"/>
          </a:solidFill>
          <a:ln w="9525"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AU" sz="1050" b="1" i="0" u="none" strike="noStrike" kern="0" cap="none" spc="0" normalizeH="0" baseline="0" noProof="0">
              <a:ln>
                <a:noFill/>
              </a:ln>
              <a:solidFill>
                <a:prstClr val="white"/>
              </a:solidFill>
              <a:effectLst/>
              <a:uLnTx/>
              <a:uFillTx/>
              <a:latin typeface="Arial"/>
              <a:ea typeface="+mn-ea"/>
              <a:cs typeface="+mn-cs"/>
            </a:endParaRPr>
          </a:p>
        </p:txBody>
      </p:sp>
      <p:pic>
        <p:nvPicPr>
          <p:cNvPr id="124" name="Picture 123">
            <a:extLst>
              <a:ext uri="{FF2B5EF4-FFF2-40B4-BE49-F238E27FC236}">
                <a16:creationId xmlns:a16="http://schemas.microsoft.com/office/drawing/2014/main" id="{4A59AB68-9E94-DAF7-8A24-2C6C62A7ED06}"/>
              </a:ext>
            </a:extLst>
          </p:cNvPr>
          <p:cNvPicPr>
            <a:picLocks noChangeAspect="1"/>
          </p:cNvPicPr>
          <p:nvPr/>
        </p:nvPicPr>
        <p:blipFill>
          <a:blip r:embed="rId9"/>
          <a:stretch>
            <a:fillRect/>
          </a:stretch>
        </p:blipFill>
        <p:spPr>
          <a:xfrm>
            <a:off x="6843774" y="3378095"/>
            <a:ext cx="604518" cy="531743"/>
          </a:xfrm>
          <a:prstGeom prst="rect">
            <a:avLst/>
          </a:prstGeom>
        </p:spPr>
      </p:pic>
      <p:pic>
        <p:nvPicPr>
          <p:cNvPr id="125" name="Picture 124">
            <a:extLst>
              <a:ext uri="{FF2B5EF4-FFF2-40B4-BE49-F238E27FC236}">
                <a16:creationId xmlns:a16="http://schemas.microsoft.com/office/drawing/2014/main" id="{46D6028F-DE13-FCF9-E3D4-B6FB2E1C97D2}"/>
              </a:ext>
            </a:extLst>
          </p:cNvPr>
          <p:cNvPicPr>
            <a:picLocks noChangeAspect="1"/>
          </p:cNvPicPr>
          <p:nvPr/>
        </p:nvPicPr>
        <p:blipFill>
          <a:blip r:embed="rId9"/>
          <a:stretch>
            <a:fillRect/>
          </a:stretch>
        </p:blipFill>
        <p:spPr>
          <a:xfrm>
            <a:off x="6843774" y="4095466"/>
            <a:ext cx="604518" cy="531743"/>
          </a:xfrm>
          <a:prstGeom prst="rect">
            <a:avLst/>
          </a:prstGeom>
        </p:spPr>
      </p:pic>
      <p:pic>
        <p:nvPicPr>
          <p:cNvPr id="126" name="Picture 125">
            <a:extLst>
              <a:ext uri="{FF2B5EF4-FFF2-40B4-BE49-F238E27FC236}">
                <a16:creationId xmlns:a16="http://schemas.microsoft.com/office/drawing/2014/main" id="{667EB0C8-1E1B-4316-6BE3-74EDF1DD7BC1}"/>
              </a:ext>
            </a:extLst>
          </p:cNvPr>
          <p:cNvPicPr>
            <a:picLocks noChangeAspect="1"/>
          </p:cNvPicPr>
          <p:nvPr/>
        </p:nvPicPr>
        <p:blipFill>
          <a:blip r:embed="rId9"/>
          <a:stretch>
            <a:fillRect/>
          </a:stretch>
        </p:blipFill>
        <p:spPr>
          <a:xfrm>
            <a:off x="6845807" y="4898443"/>
            <a:ext cx="604518" cy="531743"/>
          </a:xfrm>
          <a:prstGeom prst="rect">
            <a:avLst/>
          </a:prstGeom>
        </p:spPr>
      </p:pic>
      <p:pic>
        <p:nvPicPr>
          <p:cNvPr id="127" name="Picture 126">
            <a:extLst>
              <a:ext uri="{FF2B5EF4-FFF2-40B4-BE49-F238E27FC236}">
                <a16:creationId xmlns:a16="http://schemas.microsoft.com/office/drawing/2014/main" id="{EFABBFE0-DF40-C952-9B24-E6CD9A8D1254}"/>
              </a:ext>
            </a:extLst>
          </p:cNvPr>
          <p:cNvPicPr>
            <a:picLocks noChangeAspect="1"/>
          </p:cNvPicPr>
          <p:nvPr/>
        </p:nvPicPr>
        <p:blipFill>
          <a:blip r:embed="rId10"/>
          <a:stretch>
            <a:fillRect/>
          </a:stretch>
        </p:blipFill>
        <p:spPr>
          <a:xfrm>
            <a:off x="6409811" y="3474865"/>
            <a:ext cx="268824" cy="306344"/>
          </a:xfrm>
          <a:prstGeom prst="rect">
            <a:avLst/>
          </a:prstGeom>
        </p:spPr>
      </p:pic>
      <p:sp>
        <p:nvSpPr>
          <p:cNvPr id="128" name="Arrow: Right 127">
            <a:extLst>
              <a:ext uri="{FF2B5EF4-FFF2-40B4-BE49-F238E27FC236}">
                <a16:creationId xmlns:a16="http://schemas.microsoft.com/office/drawing/2014/main" id="{A68BF800-B96A-55D4-4A25-66DEF868A6C9}"/>
              </a:ext>
            </a:extLst>
          </p:cNvPr>
          <p:cNvSpPr/>
          <p:nvPr/>
        </p:nvSpPr>
        <p:spPr>
          <a:xfrm>
            <a:off x="6328503" y="4237638"/>
            <a:ext cx="509177" cy="261480"/>
          </a:xfrm>
          <a:prstGeom prst="rightArrow">
            <a:avLst/>
          </a:prstGeom>
          <a:solidFill>
            <a:srgbClr val="FFBF0B"/>
          </a:solidFill>
          <a:ln w="9525"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AU" sz="1050" b="1" i="0" u="none" strike="noStrike" kern="0" cap="none" spc="0" normalizeH="0" baseline="0" noProof="0">
              <a:ln>
                <a:noFill/>
              </a:ln>
              <a:solidFill>
                <a:prstClr val="white"/>
              </a:solidFill>
              <a:effectLst/>
              <a:uLnTx/>
              <a:uFillTx/>
              <a:latin typeface="Arial"/>
              <a:ea typeface="+mn-ea"/>
              <a:cs typeface="+mn-cs"/>
            </a:endParaRPr>
          </a:p>
        </p:txBody>
      </p:sp>
      <p:pic>
        <p:nvPicPr>
          <p:cNvPr id="129" name="Picture 128">
            <a:extLst>
              <a:ext uri="{FF2B5EF4-FFF2-40B4-BE49-F238E27FC236}">
                <a16:creationId xmlns:a16="http://schemas.microsoft.com/office/drawing/2014/main" id="{C6975B09-5F82-73CC-3CB7-A7B54BA2934A}"/>
              </a:ext>
            </a:extLst>
          </p:cNvPr>
          <p:cNvPicPr>
            <a:picLocks noChangeAspect="1"/>
          </p:cNvPicPr>
          <p:nvPr/>
        </p:nvPicPr>
        <p:blipFill>
          <a:blip r:embed="rId10"/>
          <a:stretch>
            <a:fillRect/>
          </a:stretch>
        </p:blipFill>
        <p:spPr>
          <a:xfrm>
            <a:off x="6406935" y="4210915"/>
            <a:ext cx="268824" cy="306344"/>
          </a:xfrm>
          <a:prstGeom prst="rect">
            <a:avLst/>
          </a:prstGeom>
        </p:spPr>
      </p:pic>
      <p:sp>
        <p:nvSpPr>
          <p:cNvPr id="130" name="Arrow: Right 129">
            <a:extLst>
              <a:ext uri="{FF2B5EF4-FFF2-40B4-BE49-F238E27FC236}">
                <a16:creationId xmlns:a16="http://schemas.microsoft.com/office/drawing/2014/main" id="{466A836B-2910-66E4-5343-DCD17149C24C}"/>
              </a:ext>
            </a:extLst>
          </p:cNvPr>
          <p:cNvSpPr/>
          <p:nvPr/>
        </p:nvSpPr>
        <p:spPr>
          <a:xfrm>
            <a:off x="6320174" y="5048967"/>
            <a:ext cx="509177" cy="261480"/>
          </a:xfrm>
          <a:prstGeom prst="rightArrow">
            <a:avLst/>
          </a:prstGeom>
          <a:solidFill>
            <a:srgbClr val="FFBF0B"/>
          </a:solidFill>
          <a:ln w="9525"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AU" sz="1050" b="1" i="0" u="none" strike="noStrike" kern="0" cap="none" spc="0" normalizeH="0" baseline="0" noProof="0">
              <a:ln>
                <a:noFill/>
              </a:ln>
              <a:solidFill>
                <a:prstClr val="white"/>
              </a:solidFill>
              <a:effectLst/>
              <a:uLnTx/>
              <a:uFillTx/>
              <a:latin typeface="Arial"/>
              <a:ea typeface="+mn-ea"/>
              <a:cs typeface="+mn-cs"/>
            </a:endParaRPr>
          </a:p>
        </p:txBody>
      </p:sp>
      <p:pic>
        <p:nvPicPr>
          <p:cNvPr id="131" name="Picture 130">
            <a:extLst>
              <a:ext uri="{FF2B5EF4-FFF2-40B4-BE49-F238E27FC236}">
                <a16:creationId xmlns:a16="http://schemas.microsoft.com/office/drawing/2014/main" id="{B8768E65-6AAC-9B3D-9C4B-0E102A12C1A2}"/>
              </a:ext>
            </a:extLst>
          </p:cNvPr>
          <p:cNvPicPr>
            <a:picLocks noChangeAspect="1"/>
          </p:cNvPicPr>
          <p:nvPr/>
        </p:nvPicPr>
        <p:blipFill>
          <a:blip r:embed="rId10"/>
          <a:stretch>
            <a:fillRect/>
          </a:stretch>
        </p:blipFill>
        <p:spPr>
          <a:xfrm>
            <a:off x="6398606" y="5022244"/>
            <a:ext cx="268824" cy="306344"/>
          </a:xfrm>
          <a:prstGeom prst="rect">
            <a:avLst/>
          </a:prstGeom>
        </p:spPr>
      </p:pic>
      <p:sp>
        <p:nvSpPr>
          <p:cNvPr id="132" name="Oval 131">
            <a:extLst>
              <a:ext uri="{FF2B5EF4-FFF2-40B4-BE49-F238E27FC236}">
                <a16:creationId xmlns:a16="http://schemas.microsoft.com/office/drawing/2014/main" id="{1A256DFC-0E63-0E25-E112-C01803DA57B7}"/>
              </a:ext>
            </a:extLst>
          </p:cNvPr>
          <p:cNvSpPr/>
          <p:nvPr/>
        </p:nvSpPr>
        <p:spPr>
          <a:xfrm>
            <a:off x="8808156" y="3399309"/>
            <a:ext cx="288000" cy="288000"/>
          </a:xfrm>
          <a:prstGeom prst="ellipse">
            <a:avLst/>
          </a:prstGeom>
          <a:solidFill>
            <a:srgbClr val="00B050"/>
          </a:solidFill>
          <a:ln w="9525" cap="flat" cmpd="sng" algn="ctr">
            <a:solidFill>
              <a:sysClr val="windowText" lastClr="000000"/>
            </a:solidFill>
            <a:prstDash val="solid"/>
          </a:ln>
          <a:effectLst/>
        </p:spPr>
        <p:txBody>
          <a:bodyPr rtlCol="0" anchor="ctr"/>
          <a:lstStyle/>
          <a:p>
            <a:pPr algn="ctr" fontAlgn="base">
              <a:spcBef>
                <a:spcPct val="0"/>
              </a:spcBef>
              <a:spcAft>
                <a:spcPct val="0"/>
              </a:spcAft>
            </a:pPr>
            <a:r>
              <a:rPr lang="en-AU" sz="1050" b="1" kern="0">
                <a:solidFill>
                  <a:prstClr val="white"/>
                </a:solidFill>
                <a:latin typeface="Arial"/>
              </a:rPr>
              <a:t>2</a:t>
            </a:r>
          </a:p>
        </p:txBody>
      </p:sp>
      <p:pic>
        <p:nvPicPr>
          <p:cNvPr id="134" name="Picture 133">
            <a:extLst>
              <a:ext uri="{FF2B5EF4-FFF2-40B4-BE49-F238E27FC236}">
                <a16:creationId xmlns:a16="http://schemas.microsoft.com/office/drawing/2014/main" id="{B8CF7FE1-8DD7-B3A7-1CC4-09B1BACF03FD}"/>
              </a:ext>
            </a:extLst>
          </p:cNvPr>
          <p:cNvPicPr>
            <a:picLocks noChangeAspect="1"/>
          </p:cNvPicPr>
          <p:nvPr/>
        </p:nvPicPr>
        <p:blipFill>
          <a:blip r:embed="rId9"/>
          <a:stretch>
            <a:fillRect/>
          </a:stretch>
        </p:blipFill>
        <p:spPr>
          <a:xfrm>
            <a:off x="9889182" y="3412958"/>
            <a:ext cx="475792" cy="418514"/>
          </a:xfrm>
          <a:prstGeom prst="rect">
            <a:avLst/>
          </a:prstGeom>
        </p:spPr>
      </p:pic>
      <p:sp>
        <p:nvSpPr>
          <p:cNvPr id="138" name="TextBox 137">
            <a:extLst>
              <a:ext uri="{FF2B5EF4-FFF2-40B4-BE49-F238E27FC236}">
                <a16:creationId xmlns:a16="http://schemas.microsoft.com/office/drawing/2014/main" id="{9C6CD7B3-942E-E332-C4D9-106C40888A8B}"/>
              </a:ext>
            </a:extLst>
          </p:cNvPr>
          <p:cNvSpPr txBox="1"/>
          <p:nvPr/>
        </p:nvSpPr>
        <p:spPr>
          <a:xfrm>
            <a:off x="8865255" y="4555334"/>
            <a:ext cx="583971" cy="303681"/>
          </a:xfrm>
          <a:prstGeom prst="rect">
            <a:avLst/>
          </a:prstGeom>
        </p:spPr>
        <p:txBody>
          <a:bodyPr vert="horz" wrap="square" lIns="0" tIns="0" rIns="0" bIns="0" rtlCol="0">
            <a:noAutofit/>
          </a:bodyPr>
          <a:lstStyle/>
          <a:p>
            <a:pPr algn="ctr" fontAlgn="base">
              <a:spcBef>
                <a:spcPct val="0"/>
              </a:spcBef>
              <a:spcAft>
                <a:spcPct val="0"/>
              </a:spcAft>
            </a:pPr>
            <a:r>
              <a:rPr lang="en-AU" sz="1050" b="1">
                <a:solidFill>
                  <a:prstClr val="black"/>
                </a:solidFill>
                <a:latin typeface="Arial"/>
                <a:cs typeface="Arial" charset="0"/>
              </a:rPr>
              <a:t>TVT</a:t>
            </a:r>
          </a:p>
        </p:txBody>
      </p:sp>
      <p:sp>
        <p:nvSpPr>
          <p:cNvPr id="139" name="Arrow: Right 138">
            <a:extLst>
              <a:ext uri="{FF2B5EF4-FFF2-40B4-BE49-F238E27FC236}">
                <a16:creationId xmlns:a16="http://schemas.microsoft.com/office/drawing/2014/main" id="{F78BDFD5-21A5-E9CA-8293-CC397AD7701F}"/>
              </a:ext>
            </a:extLst>
          </p:cNvPr>
          <p:cNvSpPr/>
          <p:nvPr/>
        </p:nvSpPr>
        <p:spPr>
          <a:xfrm rot="16200000">
            <a:off x="9842324" y="4013437"/>
            <a:ext cx="526583" cy="261480"/>
          </a:xfrm>
          <a:prstGeom prst="rightArrow">
            <a:avLst/>
          </a:prstGeom>
          <a:solidFill>
            <a:srgbClr val="FFBF0B"/>
          </a:solidFill>
          <a:ln w="9525"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AU" sz="1050" b="1" i="0" u="none" strike="noStrike" kern="0" cap="none" spc="0" normalizeH="0" baseline="0" noProof="0">
              <a:ln>
                <a:noFill/>
              </a:ln>
              <a:solidFill>
                <a:prstClr val="white"/>
              </a:solidFill>
              <a:effectLst/>
              <a:uLnTx/>
              <a:uFillTx/>
              <a:latin typeface="Arial"/>
              <a:ea typeface="+mn-ea"/>
              <a:cs typeface="+mn-cs"/>
            </a:endParaRPr>
          </a:p>
        </p:txBody>
      </p:sp>
      <p:pic>
        <p:nvPicPr>
          <p:cNvPr id="140" name="Picture 139">
            <a:extLst>
              <a:ext uri="{FF2B5EF4-FFF2-40B4-BE49-F238E27FC236}">
                <a16:creationId xmlns:a16="http://schemas.microsoft.com/office/drawing/2014/main" id="{594E1AA9-6E35-ACB4-2A7F-7C06DE5FCA27}"/>
              </a:ext>
            </a:extLst>
          </p:cNvPr>
          <p:cNvPicPr>
            <a:picLocks noChangeAspect="1"/>
          </p:cNvPicPr>
          <p:nvPr/>
        </p:nvPicPr>
        <p:blipFill>
          <a:blip r:embed="rId10"/>
          <a:stretch>
            <a:fillRect/>
          </a:stretch>
        </p:blipFill>
        <p:spPr>
          <a:xfrm>
            <a:off x="9981596" y="4066534"/>
            <a:ext cx="239807" cy="273277"/>
          </a:xfrm>
          <a:prstGeom prst="rect">
            <a:avLst/>
          </a:prstGeom>
        </p:spPr>
      </p:pic>
      <p:sp>
        <p:nvSpPr>
          <p:cNvPr id="141" name="Arrow: Right 140">
            <a:extLst>
              <a:ext uri="{FF2B5EF4-FFF2-40B4-BE49-F238E27FC236}">
                <a16:creationId xmlns:a16="http://schemas.microsoft.com/office/drawing/2014/main" id="{34D8F79F-B7CF-01CF-1A0D-214C73C3994F}"/>
              </a:ext>
            </a:extLst>
          </p:cNvPr>
          <p:cNvSpPr/>
          <p:nvPr/>
        </p:nvSpPr>
        <p:spPr>
          <a:xfrm rot="16200000">
            <a:off x="9852413" y="5014867"/>
            <a:ext cx="520390" cy="261480"/>
          </a:xfrm>
          <a:prstGeom prst="rightArrow">
            <a:avLst/>
          </a:prstGeom>
          <a:solidFill>
            <a:srgbClr val="FFBF0B"/>
          </a:solidFill>
          <a:ln w="9525"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AU" sz="1050" b="1" i="0" u="none" strike="noStrike" kern="0" cap="none" spc="0" normalizeH="0" baseline="0" noProof="0">
              <a:ln>
                <a:noFill/>
              </a:ln>
              <a:solidFill>
                <a:prstClr val="white"/>
              </a:solidFill>
              <a:effectLst/>
              <a:uLnTx/>
              <a:uFillTx/>
              <a:latin typeface="Arial"/>
              <a:ea typeface="+mn-ea"/>
              <a:cs typeface="+mn-cs"/>
            </a:endParaRPr>
          </a:p>
        </p:txBody>
      </p:sp>
      <p:pic>
        <p:nvPicPr>
          <p:cNvPr id="142" name="Picture 141">
            <a:extLst>
              <a:ext uri="{FF2B5EF4-FFF2-40B4-BE49-F238E27FC236}">
                <a16:creationId xmlns:a16="http://schemas.microsoft.com/office/drawing/2014/main" id="{6B2890C4-5E4D-B770-F86D-6C9D387A0935}"/>
              </a:ext>
            </a:extLst>
          </p:cNvPr>
          <p:cNvPicPr>
            <a:picLocks noChangeAspect="1"/>
          </p:cNvPicPr>
          <p:nvPr/>
        </p:nvPicPr>
        <p:blipFill>
          <a:blip r:embed="rId10"/>
          <a:stretch>
            <a:fillRect/>
          </a:stretch>
        </p:blipFill>
        <p:spPr>
          <a:xfrm>
            <a:off x="9992666" y="5028908"/>
            <a:ext cx="243690" cy="277702"/>
          </a:xfrm>
          <a:prstGeom prst="rect">
            <a:avLst/>
          </a:prstGeom>
        </p:spPr>
      </p:pic>
      <p:sp>
        <p:nvSpPr>
          <p:cNvPr id="143" name="Arrow: Right 142">
            <a:extLst>
              <a:ext uri="{FF2B5EF4-FFF2-40B4-BE49-F238E27FC236}">
                <a16:creationId xmlns:a16="http://schemas.microsoft.com/office/drawing/2014/main" id="{2DC2324E-E0B7-4E53-553B-6F1EAAD27810}"/>
              </a:ext>
            </a:extLst>
          </p:cNvPr>
          <p:cNvSpPr/>
          <p:nvPr/>
        </p:nvSpPr>
        <p:spPr>
          <a:xfrm rot="19576408">
            <a:off x="10364747" y="4273013"/>
            <a:ext cx="578136" cy="261480"/>
          </a:xfrm>
          <a:prstGeom prst="rightArrow">
            <a:avLst/>
          </a:prstGeom>
          <a:solidFill>
            <a:srgbClr val="FFBF0B"/>
          </a:solidFill>
          <a:ln w="9525"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AU" sz="1050" b="1" i="0" u="none" strike="noStrike" kern="0" cap="none" spc="0" normalizeH="0" baseline="0" noProof="0">
              <a:ln>
                <a:noFill/>
              </a:ln>
              <a:solidFill>
                <a:prstClr val="white"/>
              </a:solidFill>
              <a:effectLst/>
              <a:uLnTx/>
              <a:uFillTx/>
              <a:latin typeface="Arial"/>
              <a:ea typeface="+mn-ea"/>
              <a:cs typeface="+mn-cs"/>
            </a:endParaRPr>
          </a:p>
        </p:txBody>
      </p:sp>
      <p:pic>
        <p:nvPicPr>
          <p:cNvPr id="144" name="Picture 143">
            <a:extLst>
              <a:ext uri="{FF2B5EF4-FFF2-40B4-BE49-F238E27FC236}">
                <a16:creationId xmlns:a16="http://schemas.microsoft.com/office/drawing/2014/main" id="{8FE044CF-5862-7381-98CF-3E2DBB1E0B97}"/>
              </a:ext>
            </a:extLst>
          </p:cNvPr>
          <p:cNvPicPr>
            <a:picLocks noChangeAspect="1"/>
          </p:cNvPicPr>
          <p:nvPr/>
        </p:nvPicPr>
        <p:blipFill>
          <a:blip r:embed="rId10"/>
          <a:stretch>
            <a:fillRect/>
          </a:stretch>
        </p:blipFill>
        <p:spPr>
          <a:xfrm>
            <a:off x="10493552" y="4255687"/>
            <a:ext cx="218537" cy="249038"/>
          </a:xfrm>
          <a:prstGeom prst="rect">
            <a:avLst/>
          </a:prstGeom>
        </p:spPr>
      </p:pic>
      <p:sp>
        <p:nvSpPr>
          <p:cNvPr id="145" name="TextBox 144">
            <a:extLst>
              <a:ext uri="{FF2B5EF4-FFF2-40B4-BE49-F238E27FC236}">
                <a16:creationId xmlns:a16="http://schemas.microsoft.com/office/drawing/2014/main" id="{697AD672-C1B7-5F21-0DF2-A6D677E2F647}"/>
              </a:ext>
            </a:extLst>
          </p:cNvPr>
          <p:cNvSpPr txBox="1"/>
          <p:nvPr/>
        </p:nvSpPr>
        <p:spPr>
          <a:xfrm>
            <a:off x="8683528" y="3948370"/>
            <a:ext cx="808675" cy="303681"/>
          </a:xfrm>
          <a:prstGeom prst="rect">
            <a:avLst/>
          </a:prstGeom>
        </p:spPr>
        <p:txBody>
          <a:bodyPr vert="horz" wrap="square" lIns="0" tIns="0" rIns="0" bIns="0" rtlCol="0">
            <a:noAutofit/>
          </a:bodyPr>
          <a:lstStyle/>
          <a:p>
            <a:pPr algn="ctr" fontAlgn="base">
              <a:spcBef>
                <a:spcPct val="0"/>
              </a:spcBef>
              <a:spcAft>
                <a:spcPct val="0"/>
              </a:spcAft>
            </a:pPr>
            <a:r>
              <a:rPr lang="en-AU" sz="1050" b="1" dirty="0">
                <a:solidFill>
                  <a:prstClr val="black"/>
                </a:solidFill>
                <a:latin typeface="Arial"/>
                <a:cs typeface="Arial" charset="0"/>
              </a:rPr>
              <a:t>Merge into Target area</a:t>
            </a:r>
          </a:p>
        </p:txBody>
      </p:sp>
      <p:sp>
        <p:nvSpPr>
          <p:cNvPr id="146" name="Oval 145">
            <a:extLst>
              <a:ext uri="{FF2B5EF4-FFF2-40B4-BE49-F238E27FC236}">
                <a16:creationId xmlns:a16="http://schemas.microsoft.com/office/drawing/2014/main" id="{7D567A2F-D024-BCD2-DF37-48FA87996BB2}"/>
              </a:ext>
            </a:extLst>
          </p:cNvPr>
          <p:cNvSpPr/>
          <p:nvPr/>
        </p:nvSpPr>
        <p:spPr>
          <a:xfrm>
            <a:off x="10624229" y="4499118"/>
            <a:ext cx="288000" cy="288000"/>
          </a:xfrm>
          <a:prstGeom prst="ellipse">
            <a:avLst/>
          </a:prstGeom>
          <a:solidFill>
            <a:srgbClr val="FF5F41"/>
          </a:solidFill>
          <a:ln w="9525" cap="flat" cmpd="sng" algn="ctr">
            <a:solidFill>
              <a:sysClr val="windowText" lastClr="000000"/>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AU" sz="1050" b="1" i="0" u="none" strike="noStrike" kern="0" cap="none" spc="0" normalizeH="0" baseline="0" noProof="0" dirty="0">
                <a:ln>
                  <a:noFill/>
                </a:ln>
                <a:solidFill>
                  <a:prstClr val="white"/>
                </a:solidFill>
                <a:effectLst/>
                <a:uLnTx/>
                <a:uFillTx/>
                <a:latin typeface="Arial"/>
                <a:ea typeface="+mn-ea"/>
                <a:cs typeface="+mn-cs"/>
              </a:rPr>
              <a:t>6</a:t>
            </a:r>
          </a:p>
        </p:txBody>
      </p:sp>
      <p:sp>
        <p:nvSpPr>
          <p:cNvPr id="147" name="Oval 146">
            <a:extLst>
              <a:ext uri="{FF2B5EF4-FFF2-40B4-BE49-F238E27FC236}">
                <a16:creationId xmlns:a16="http://schemas.microsoft.com/office/drawing/2014/main" id="{01B9A748-D743-63B6-A043-ACDD5BB31F02}"/>
              </a:ext>
            </a:extLst>
          </p:cNvPr>
          <p:cNvSpPr/>
          <p:nvPr/>
        </p:nvSpPr>
        <p:spPr>
          <a:xfrm>
            <a:off x="9531031" y="3939384"/>
            <a:ext cx="288000" cy="288000"/>
          </a:xfrm>
          <a:prstGeom prst="ellipse">
            <a:avLst/>
          </a:prstGeom>
          <a:solidFill>
            <a:srgbClr val="FF5F41"/>
          </a:solidFill>
          <a:ln w="9525" cap="flat" cmpd="sng" algn="ctr">
            <a:solidFill>
              <a:sysClr val="windowText" lastClr="000000"/>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AU" sz="1050" b="1" i="0" u="none" strike="noStrike" kern="0" cap="none" spc="0" normalizeH="0" baseline="0" noProof="0" dirty="0">
                <a:ln>
                  <a:noFill/>
                </a:ln>
                <a:solidFill>
                  <a:prstClr val="white"/>
                </a:solidFill>
                <a:effectLst/>
                <a:uLnTx/>
                <a:uFillTx/>
                <a:latin typeface="Arial"/>
                <a:ea typeface="+mn-ea"/>
                <a:cs typeface="+mn-cs"/>
              </a:rPr>
              <a:t>7</a:t>
            </a:r>
          </a:p>
        </p:txBody>
      </p:sp>
      <p:sp>
        <p:nvSpPr>
          <p:cNvPr id="148" name="TextBox 147">
            <a:extLst>
              <a:ext uri="{FF2B5EF4-FFF2-40B4-BE49-F238E27FC236}">
                <a16:creationId xmlns:a16="http://schemas.microsoft.com/office/drawing/2014/main" id="{BF09B6CB-691E-98B7-F2E7-25BB7B1C7499}"/>
              </a:ext>
            </a:extLst>
          </p:cNvPr>
          <p:cNvSpPr txBox="1"/>
          <p:nvPr/>
        </p:nvSpPr>
        <p:spPr>
          <a:xfrm>
            <a:off x="10863687" y="4195665"/>
            <a:ext cx="828764" cy="303681"/>
          </a:xfrm>
          <a:prstGeom prst="rect">
            <a:avLst/>
          </a:prstGeom>
        </p:spPr>
        <p:txBody>
          <a:bodyPr vert="horz" wrap="square" lIns="0" tIns="0" rIns="0" bIns="0" rtlCol="0">
            <a:noAutofit/>
          </a:bodyPr>
          <a:lstStyle/>
          <a:p>
            <a:pPr algn="ctr" fontAlgn="base">
              <a:spcBef>
                <a:spcPct val="0"/>
              </a:spcBef>
              <a:spcAft>
                <a:spcPct val="0"/>
              </a:spcAft>
            </a:pPr>
            <a:r>
              <a:rPr lang="en-AU" sz="1050" b="1" dirty="0">
                <a:solidFill>
                  <a:prstClr val="black"/>
                </a:solidFill>
                <a:latin typeface="Arial"/>
                <a:cs typeface="Arial" charset="0"/>
              </a:rPr>
              <a:t>Merge to cold storage</a:t>
            </a:r>
          </a:p>
          <a:p>
            <a:pPr algn="ctr" fontAlgn="base">
              <a:spcBef>
                <a:spcPct val="0"/>
              </a:spcBef>
              <a:spcAft>
                <a:spcPct val="0"/>
              </a:spcAft>
            </a:pPr>
            <a:r>
              <a:rPr lang="en-AU" sz="1050" b="1" dirty="0">
                <a:solidFill>
                  <a:prstClr val="black"/>
                </a:solidFill>
                <a:latin typeface="Arial"/>
                <a:cs typeface="Arial" charset="0"/>
              </a:rPr>
              <a:t>(Optional)</a:t>
            </a:r>
          </a:p>
        </p:txBody>
      </p:sp>
      <p:sp>
        <p:nvSpPr>
          <p:cNvPr id="149" name="Oval 148">
            <a:extLst>
              <a:ext uri="{FF2B5EF4-FFF2-40B4-BE49-F238E27FC236}">
                <a16:creationId xmlns:a16="http://schemas.microsoft.com/office/drawing/2014/main" id="{D9FC066D-67EF-021B-5F7E-12453DBB3667}"/>
              </a:ext>
            </a:extLst>
          </p:cNvPr>
          <p:cNvSpPr/>
          <p:nvPr/>
        </p:nvSpPr>
        <p:spPr>
          <a:xfrm>
            <a:off x="5499352" y="2113585"/>
            <a:ext cx="288000" cy="288000"/>
          </a:xfrm>
          <a:prstGeom prst="ellipse">
            <a:avLst/>
          </a:prstGeom>
          <a:solidFill>
            <a:srgbClr val="00B050"/>
          </a:solidFill>
          <a:ln w="9525" cap="flat" cmpd="sng" algn="ctr">
            <a:solidFill>
              <a:sysClr val="windowText" lastClr="000000"/>
            </a:solidFill>
            <a:prstDash val="solid"/>
          </a:ln>
          <a:effectLst/>
        </p:spPr>
        <p:txBody>
          <a:bodyPr rtlCol="0" anchor="ctr"/>
          <a:lstStyle/>
          <a:p>
            <a:pPr algn="ctr" fontAlgn="base">
              <a:spcBef>
                <a:spcPct val="0"/>
              </a:spcBef>
              <a:spcAft>
                <a:spcPct val="0"/>
              </a:spcAft>
            </a:pPr>
            <a:r>
              <a:rPr lang="en-AU" sz="1050" b="1" kern="0">
                <a:solidFill>
                  <a:prstClr val="white"/>
                </a:solidFill>
                <a:latin typeface="Arial"/>
              </a:rPr>
              <a:t>1</a:t>
            </a:r>
          </a:p>
        </p:txBody>
      </p:sp>
      <p:sp>
        <p:nvSpPr>
          <p:cNvPr id="150" name="TextBox 149">
            <a:extLst>
              <a:ext uri="{FF2B5EF4-FFF2-40B4-BE49-F238E27FC236}">
                <a16:creationId xmlns:a16="http://schemas.microsoft.com/office/drawing/2014/main" id="{41F9DA96-C798-6DB6-AE04-B052BB9CD993}"/>
              </a:ext>
            </a:extLst>
          </p:cNvPr>
          <p:cNvSpPr txBox="1"/>
          <p:nvPr/>
        </p:nvSpPr>
        <p:spPr>
          <a:xfrm>
            <a:off x="5890312" y="2087786"/>
            <a:ext cx="1953726" cy="261482"/>
          </a:xfrm>
          <a:prstGeom prst="rect">
            <a:avLst/>
          </a:prstGeom>
        </p:spPr>
        <p:txBody>
          <a:bodyPr vert="horz" wrap="square" lIns="0" tIns="0" rIns="0" bIns="0" rtlCol="0">
            <a:noAutofit/>
          </a:bodyPr>
          <a:lstStyle/>
          <a:p>
            <a:pPr fontAlgn="base">
              <a:spcBef>
                <a:spcPct val="0"/>
              </a:spcBef>
              <a:spcAft>
                <a:spcPct val="0"/>
              </a:spcAft>
            </a:pPr>
            <a:r>
              <a:rPr lang="en-AU" sz="1050" b="1">
                <a:solidFill>
                  <a:prstClr val="black"/>
                </a:solidFill>
                <a:latin typeface="Arial" charset="0"/>
                <a:cs typeface="Arial" charset="0"/>
              </a:rPr>
              <a:t>CFS to add passwords to </a:t>
            </a:r>
            <a:r>
              <a:rPr lang="en-AU" sz="1050" b="1" err="1">
                <a:solidFill>
                  <a:prstClr val="black"/>
                </a:solidFill>
                <a:latin typeface="Arial" charset="0"/>
                <a:cs typeface="Arial" charset="0"/>
              </a:rPr>
              <a:t>keyvault</a:t>
            </a:r>
            <a:r>
              <a:rPr lang="en-AU" sz="1050" b="1">
                <a:solidFill>
                  <a:prstClr val="black"/>
                </a:solidFill>
                <a:latin typeface="Arial" charset="0"/>
                <a:cs typeface="Arial" charset="0"/>
              </a:rPr>
              <a:t> for zips</a:t>
            </a:r>
          </a:p>
        </p:txBody>
      </p:sp>
      <p:sp>
        <p:nvSpPr>
          <p:cNvPr id="151" name="Arrow: Right 150">
            <a:extLst>
              <a:ext uri="{FF2B5EF4-FFF2-40B4-BE49-F238E27FC236}">
                <a16:creationId xmlns:a16="http://schemas.microsoft.com/office/drawing/2014/main" id="{95F3D228-9B8C-A0DC-F0C9-A80CCC6C046D}"/>
              </a:ext>
            </a:extLst>
          </p:cNvPr>
          <p:cNvSpPr/>
          <p:nvPr/>
        </p:nvSpPr>
        <p:spPr>
          <a:xfrm>
            <a:off x="7899035" y="5511675"/>
            <a:ext cx="1919996" cy="260336"/>
          </a:xfrm>
          <a:prstGeom prst="rightArrow">
            <a:avLst/>
          </a:prstGeom>
          <a:solidFill>
            <a:srgbClr val="FF5F41"/>
          </a:solidFill>
          <a:ln w="9525"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AU" sz="1050" b="1" i="0" u="none" strike="noStrike" kern="0" cap="none" spc="0" normalizeH="0" baseline="0" noProof="0">
              <a:ln>
                <a:noFill/>
              </a:ln>
              <a:solidFill>
                <a:prstClr val="white"/>
              </a:solidFill>
              <a:effectLst/>
              <a:uLnTx/>
              <a:uFillTx/>
              <a:latin typeface="Arial"/>
              <a:ea typeface="+mn-ea"/>
              <a:cs typeface="+mn-cs"/>
            </a:endParaRPr>
          </a:p>
        </p:txBody>
      </p:sp>
      <p:sp>
        <p:nvSpPr>
          <p:cNvPr id="2" name="Oval 1">
            <a:extLst>
              <a:ext uri="{FF2B5EF4-FFF2-40B4-BE49-F238E27FC236}">
                <a16:creationId xmlns:a16="http://schemas.microsoft.com/office/drawing/2014/main" id="{18B962F2-AB0E-1888-D971-8CB645B63165}"/>
              </a:ext>
            </a:extLst>
          </p:cNvPr>
          <p:cNvSpPr/>
          <p:nvPr/>
        </p:nvSpPr>
        <p:spPr>
          <a:xfrm>
            <a:off x="7969890" y="5160204"/>
            <a:ext cx="288000" cy="288000"/>
          </a:xfrm>
          <a:prstGeom prst="ellipse">
            <a:avLst/>
          </a:prstGeom>
          <a:solidFill>
            <a:srgbClr val="FF5F41"/>
          </a:solidFill>
          <a:ln w="9525" cap="flat" cmpd="sng" algn="ctr">
            <a:solidFill>
              <a:sysClr val="windowText" lastClr="000000"/>
            </a:solidFill>
            <a:prstDash val="solid"/>
          </a:ln>
          <a:effectLst/>
        </p:spPr>
        <p:txBody>
          <a:bodyPr rtlCol="0" anchor="ctr"/>
          <a:lstStyle/>
          <a:p>
            <a:pPr algn="ctr" fontAlgn="base">
              <a:spcBef>
                <a:spcPct val="0"/>
              </a:spcBef>
              <a:spcAft>
                <a:spcPct val="0"/>
              </a:spcAft>
            </a:pPr>
            <a:r>
              <a:rPr lang="en-AU" sz="1050" b="1" kern="0">
                <a:solidFill>
                  <a:prstClr val="white"/>
                </a:solidFill>
                <a:latin typeface="Arial"/>
              </a:rPr>
              <a:t>3</a:t>
            </a:r>
          </a:p>
        </p:txBody>
      </p:sp>
      <p:sp>
        <p:nvSpPr>
          <p:cNvPr id="4" name="TextBox 3">
            <a:extLst>
              <a:ext uri="{FF2B5EF4-FFF2-40B4-BE49-F238E27FC236}">
                <a16:creationId xmlns:a16="http://schemas.microsoft.com/office/drawing/2014/main" id="{BB8C0AAA-4B0D-A8C4-37A5-13A6B7E0E594}"/>
              </a:ext>
            </a:extLst>
          </p:cNvPr>
          <p:cNvSpPr txBox="1"/>
          <p:nvPr/>
        </p:nvSpPr>
        <p:spPr>
          <a:xfrm>
            <a:off x="7835973" y="5736353"/>
            <a:ext cx="1187844" cy="849700"/>
          </a:xfrm>
          <a:prstGeom prst="rect">
            <a:avLst/>
          </a:prstGeom>
        </p:spPr>
        <p:txBody>
          <a:bodyPr vert="horz" wrap="square" lIns="0" tIns="0" rIns="0" bIns="0" rtlCol="0">
            <a:noAutofit/>
          </a:bodyPr>
          <a:lstStyle/>
          <a:p>
            <a:pPr fontAlgn="base">
              <a:spcBef>
                <a:spcPct val="0"/>
              </a:spcBef>
              <a:spcAft>
                <a:spcPct val="0"/>
              </a:spcAft>
            </a:pPr>
            <a:r>
              <a:rPr lang="en-AU" sz="1050" b="1" dirty="0">
                <a:solidFill>
                  <a:prstClr val="black"/>
                </a:solidFill>
                <a:latin typeface="Arial" charset="0"/>
                <a:cs typeface="Arial" charset="0"/>
              </a:rPr>
              <a:t>Download to disk 1.2 TB/Hour</a:t>
            </a:r>
          </a:p>
        </p:txBody>
      </p:sp>
      <p:pic>
        <p:nvPicPr>
          <p:cNvPr id="1026" name="Picture 2" descr="Free Icons Png - Disk Storage Icon, transparent png download">
            <a:extLst>
              <a:ext uri="{FF2B5EF4-FFF2-40B4-BE49-F238E27FC236}">
                <a16:creationId xmlns:a16="http://schemas.microsoft.com/office/drawing/2014/main" id="{1059BAC0-DF4C-3239-202D-27BF6D04DEC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906913" y="5408507"/>
            <a:ext cx="408714" cy="4151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88780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8ABCABA-4EDC-C552-7012-A4B6C219504F}"/>
              </a:ext>
            </a:extLst>
          </p:cNvPr>
          <p:cNvSpPr>
            <a:spLocks noGrp="1"/>
          </p:cNvSpPr>
          <p:nvPr>
            <p:ph type="sldNum" sz="quarter" idx="12"/>
          </p:nvPr>
        </p:nvSpPr>
        <p:spPr/>
        <p:txBody>
          <a:bodyPr/>
          <a:lstStyle/>
          <a:p>
            <a:fld id="{1E2FE05B-4A3F-4181-99F1-864C7998A1BB}" type="slidenum">
              <a:rPr lang="en-AU" smtClean="0"/>
              <a:t>6</a:t>
            </a:fld>
            <a:endParaRPr lang="en-AU"/>
          </a:p>
        </p:txBody>
      </p:sp>
      <p:sp>
        <p:nvSpPr>
          <p:cNvPr id="6" name="Slide Number Placeholder 10">
            <a:extLst>
              <a:ext uri="{FF2B5EF4-FFF2-40B4-BE49-F238E27FC236}">
                <a16:creationId xmlns:a16="http://schemas.microsoft.com/office/drawing/2014/main" id="{FF6DC7F9-6793-F070-F014-98F2723EBFBC}"/>
              </a:ext>
            </a:extLst>
          </p:cNvPr>
          <p:cNvSpPr txBox="1">
            <a:spLocks/>
          </p:cNvSpPr>
          <p:nvPr/>
        </p:nvSpPr>
        <p:spPr>
          <a:xfrm>
            <a:off x="11255189" y="6400099"/>
            <a:ext cx="438831"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0EE23A24-5E29-4F5A-B780-9568AE9A51DD}" type="slidenum">
              <a:rPr lang="en-US" sz="1000" smtClean="0">
                <a:solidFill>
                  <a:srgbClr val="333333"/>
                </a:solidFill>
                <a:latin typeface="Segoe UI"/>
              </a:rPr>
              <a:pPr>
                <a:defRPr/>
              </a:pPr>
              <a:t>6</a:t>
            </a:fld>
            <a:endParaRPr lang="en-US" sz="1000">
              <a:solidFill>
                <a:srgbClr val="333333"/>
              </a:solidFill>
              <a:latin typeface="Segoe UI"/>
            </a:endParaRPr>
          </a:p>
        </p:txBody>
      </p:sp>
      <p:sp>
        <p:nvSpPr>
          <p:cNvPr id="7" name="Title 2">
            <a:extLst>
              <a:ext uri="{FF2B5EF4-FFF2-40B4-BE49-F238E27FC236}">
                <a16:creationId xmlns:a16="http://schemas.microsoft.com/office/drawing/2014/main" id="{5C86B711-3E90-735A-409E-1E0AD11AF1A6}"/>
              </a:ext>
            </a:extLst>
          </p:cNvPr>
          <p:cNvSpPr txBox="1">
            <a:spLocks/>
          </p:cNvSpPr>
          <p:nvPr/>
        </p:nvSpPr>
        <p:spPr>
          <a:xfrm>
            <a:off x="407644" y="237088"/>
            <a:ext cx="8148012" cy="998344"/>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3600" b="1" i="0" kern="1200">
                <a:solidFill>
                  <a:schemeClr val="tx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r>
              <a:rPr lang="en-GB" sz="2800" dirty="0"/>
              <a:t>Data Migration – Test Scenario</a:t>
            </a:r>
            <a:br>
              <a:rPr lang="en-GB" sz="2400" dirty="0"/>
            </a:br>
            <a:endParaRPr lang="en-PH" sz="1600" dirty="0"/>
          </a:p>
        </p:txBody>
      </p:sp>
      <p:sp>
        <p:nvSpPr>
          <p:cNvPr id="10" name="Rectangle 9">
            <a:extLst>
              <a:ext uri="{FF2B5EF4-FFF2-40B4-BE49-F238E27FC236}">
                <a16:creationId xmlns:a16="http://schemas.microsoft.com/office/drawing/2014/main" id="{14F3DA71-1BFF-57D7-63B3-572345FD7603}"/>
              </a:ext>
            </a:extLst>
          </p:cNvPr>
          <p:cNvSpPr/>
          <p:nvPr/>
        </p:nvSpPr>
        <p:spPr>
          <a:xfrm>
            <a:off x="421640" y="1476184"/>
            <a:ext cx="6784848" cy="5289040"/>
          </a:xfrm>
          <a:prstGeom prst="rect">
            <a:avLst/>
          </a:prstGeom>
          <a:solidFill>
            <a:srgbClr val="E7E6E6"/>
          </a:solidFill>
          <a:ln w="9525"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AU" sz="1050" b="1" i="0" u="none" strike="noStrike" kern="0" cap="none" spc="0" normalizeH="0" baseline="0" noProof="0">
              <a:ln>
                <a:noFill/>
              </a:ln>
              <a:solidFill>
                <a:prstClr val="white"/>
              </a:solidFill>
              <a:effectLst/>
              <a:uLnTx/>
              <a:uFillTx/>
              <a:latin typeface="Arial"/>
              <a:ea typeface="+mn-ea"/>
              <a:cs typeface="+mn-cs"/>
            </a:endParaRPr>
          </a:p>
        </p:txBody>
      </p:sp>
      <p:sp>
        <p:nvSpPr>
          <p:cNvPr id="13" name="Rectangle 12">
            <a:extLst>
              <a:ext uri="{FF2B5EF4-FFF2-40B4-BE49-F238E27FC236}">
                <a16:creationId xmlns:a16="http://schemas.microsoft.com/office/drawing/2014/main" id="{F78B9CD8-9420-0CCE-48EF-2FE1E6C6914B}"/>
              </a:ext>
            </a:extLst>
          </p:cNvPr>
          <p:cNvSpPr/>
          <p:nvPr/>
        </p:nvSpPr>
        <p:spPr>
          <a:xfrm>
            <a:off x="407644" y="943272"/>
            <a:ext cx="6798844" cy="576262"/>
          </a:xfrm>
          <a:prstGeom prst="rect">
            <a:avLst/>
          </a:prstGeom>
          <a:solidFill>
            <a:sysClr val="windowText" lastClr="000000">
              <a:lumMod val="95000"/>
              <a:lumOff val="5000"/>
            </a:sysClr>
          </a:solidFill>
          <a:ln w="9525"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AU" sz="1800" b="1" i="0" u="none" strike="noStrike" kern="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DATA MIGRATION</a:t>
            </a:r>
          </a:p>
        </p:txBody>
      </p:sp>
      <p:pic>
        <p:nvPicPr>
          <p:cNvPr id="27" name="Picture 26">
            <a:extLst>
              <a:ext uri="{FF2B5EF4-FFF2-40B4-BE49-F238E27FC236}">
                <a16:creationId xmlns:a16="http://schemas.microsoft.com/office/drawing/2014/main" id="{0EE47AAD-DBED-170A-CE14-CB1824847656}"/>
              </a:ext>
            </a:extLst>
          </p:cNvPr>
          <p:cNvPicPr>
            <a:picLocks noChangeAspect="1"/>
          </p:cNvPicPr>
          <p:nvPr/>
        </p:nvPicPr>
        <p:blipFill>
          <a:blip r:embed="rId3"/>
          <a:stretch>
            <a:fillRect/>
          </a:stretch>
        </p:blipFill>
        <p:spPr>
          <a:xfrm>
            <a:off x="605583" y="1596229"/>
            <a:ext cx="652012" cy="430510"/>
          </a:xfrm>
          <a:prstGeom prst="rect">
            <a:avLst/>
          </a:prstGeom>
        </p:spPr>
      </p:pic>
      <p:sp>
        <p:nvSpPr>
          <p:cNvPr id="29" name="Oval 28">
            <a:extLst>
              <a:ext uri="{FF2B5EF4-FFF2-40B4-BE49-F238E27FC236}">
                <a16:creationId xmlns:a16="http://schemas.microsoft.com/office/drawing/2014/main" id="{9E44A7D0-BF60-42AB-B439-9EA7469DB691}"/>
              </a:ext>
            </a:extLst>
          </p:cNvPr>
          <p:cNvSpPr/>
          <p:nvPr/>
        </p:nvSpPr>
        <p:spPr>
          <a:xfrm>
            <a:off x="3176024" y="4804550"/>
            <a:ext cx="288000" cy="288000"/>
          </a:xfrm>
          <a:prstGeom prst="ellipse">
            <a:avLst/>
          </a:prstGeom>
          <a:solidFill>
            <a:srgbClr val="FF5F41"/>
          </a:solidFill>
          <a:ln w="9525" cap="flat" cmpd="sng" algn="ctr">
            <a:solidFill>
              <a:sysClr val="windowText" lastClr="000000"/>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AU" sz="1050" b="1" i="0" u="none" strike="noStrike" kern="0" cap="none" spc="0" normalizeH="0" baseline="0" noProof="0" dirty="0">
                <a:ln>
                  <a:noFill/>
                </a:ln>
                <a:solidFill>
                  <a:prstClr val="white"/>
                </a:solidFill>
                <a:effectLst/>
                <a:uLnTx/>
                <a:uFillTx/>
                <a:latin typeface="Arial"/>
                <a:ea typeface="+mn-ea"/>
                <a:cs typeface="+mn-cs"/>
              </a:rPr>
              <a:t>5</a:t>
            </a:r>
          </a:p>
        </p:txBody>
      </p:sp>
      <p:sp>
        <p:nvSpPr>
          <p:cNvPr id="30" name="Oval 29">
            <a:extLst>
              <a:ext uri="{FF2B5EF4-FFF2-40B4-BE49-F238E27FC236}">
                <a16:creationId xmlns:a16="http://schemas.microsoft.com/office/drawing/2014/main" id="{BE5D51DD-316D-B829-0732-46845600E328}"/>
              </a:ext>
            </a:extLst>
          </p:cNvPr>
          <p:cNvSpPr/>
          <p:nvPr/>
        </p:nvSpPr>
        <p:spPr>
          <a:xfrm>
            <a:off x="3183096" y="5337176"/>
            <a:ext cx="288000" cy="288000"/>
          </a:xfrm>
          <a:prstGeom prst="ellipse">
            <a:avLst/>
          </a:prstGeom>
          <a:solidFill>
            <a:srgbClr val="FF5F41"/>
          </a:solidFill>
          <a:ln w="9525" cap="flat" cmpd="sng" algn="ctr">
            <a:solidFill>
              <a:sysClr val="windowText" lastClr="000000"/>
            </a:solidFill>
            <a:prstDash val="solid"/>
          </a:ln>
          <a:effectLst/>
        </p:spPr>
        <p:txBody>
          <a:bodyPr rtlCol="0" anchor="ctr"/>
          <a:lstStyle/>
          <a:p>
            <a:pPr algn="ctr" fontAlgn="base">
              <a:spcBef>
                <a:spcPct val="0"/>
              </a:spcBef>
              <a:spcAft>
                <a:spcPct val="0"/>
              </a:spcAft>
            </a:pPr>
            <a:r>
              <a:rPr lang="en-AU" sz="1050" b="1" kern="0" dirty="0">
                <a:solidFill>
                  <a:prstClr val="white"/>
                </a:solidFill>
                <a:latin typeface="Arial"/>
              </a:rPr>
              <a:t>4</a:t>
            </a:r>
          </a:p>
        </p:txBody>
      </p:sp>
      <p:sp>
        <p:nvSpPr>
          <p:cNvPr id="32" name="TextBox 31">
            <a:extLst>
              <a:ext uri="{FF2B5EF4-FFF2-40B4-BE49-F238E27FC236}">
                <a16:creationId xmlns:a16="http://schemas.microsoft.com/office/drawing/2014/main" id="{E77A7F46-A361-340F-6C31-50B10CE04B8A}"/>
              </a:ext>
            </a:extLst>
          </p:cNvPr>
          <p:cNvSpPr txBox="1"/>
          <p:nvPr/>
        </p:nvSpPr>
        <p:spPr>
          <a:xfrm>
            <a:off x="407644" y="3239406"/>
            <a:ext cx="667268" cy="372514"/>
          </a:xfrm>
          <a:prstGeom prst="rect">
            <a:avLst/>
          </a:prstGeom>
        </p:spPr>
        <p:txBody>
          <a:bodyPr vert="horz" wrap="square" lIns="0" tIns="0" rIns="0" bIns="0" rtlCol="0">
            <a:noAutofit/>
          </a:bodyPr>
          <a:lstStyle/>
          <a:p>
            <a:pPr algn="r" fontAlgn="base">
              <a:spcBef>
                <a:spcPct val="0"/>
              </a:spcBef>
              <a:spcAft>
                <a:spcPct val="0"/>
              </a:spcAft>
            </a:pPr>
            <a:r>
              <a:rPr lang="en-AU" sz="1050" b="1">
                <a:solidFill>
                  <a:prstClr val="black"/>
                </a:solidFill>
                <a:latin typeface="Arial" charset="0"/>
                <a:cs typeface="Arial" charset="0"/>
              </a:rPr>
              <a:t>License </a:t>
            </a:r>
            <a:r>
              <a:rPr lang="en-AU" sz="1050" b="1" err="1">
                <a:solidFill>
                  <a:prstClr val="black"/>
                </a:solidFill>
                <a:latin typeface="Arial" charset="0"/>
                <a:cs typeface="Arial" charset="0"/>
              </a:rPr>
              <a:t>Skysync</a:t>
            </a:r>
            <a:endParaRPr lang="en-AU" sz="1050" b="1">
              <a:solidFill>
                <a:prstClr val="black"/>
              </a:solidFill>
              <a:latin typeface="Arial" charset="0"/>
              <a:cs typeface="Arial" charset="0"/>
            </a:endParaRPr>
          </a:p>
        </p:txBody>
      </p:sp>
      <p:sp>
        <p:nvSpPr>
          <p:cNvPr id="33" name="TextBox 32">
            <a:extLst>
              <a:ext uri="{FF2B5EF4-FFF2-40B4-BE49-F238E27FC236}">
                <a16:creationId xmlns:a16="http://schemas.microsoft.com/office/drawing/2014/main" id="{EE95B71D-D5E6-5B33-51DB-A2E6302D7DAD}"/>
              </a:ext>
            </a:extLst>
          </p:cNvPr>
          <p:cNvSpPr txBox="1"/>
          <p:nvPr/>
        </p:nvSpPr>
        <p:spPr>
          <a:xfrm>
            <a:off x="1307607" y="1641411"/>
            <a:ext cx="1274617" cy="261482"/>
          </a:xfrm>
          <a:prstGeom prst="rect">
            <a:avLst/>
          </a:prstGeom>
        </p:spPr>
        <p:txBody>
          <a:bodyPr vert="horz" wrap="square" lIns="0" tIns="0" rIns="0" bIns="0" rtlCol="0">
            <a:noAutofit/>
          </a:bodyPr>
          <a:lstStyle/>
          <a:p>
            <a:pPr fontAlgn="base">
              <a:spcBef>
                <a:spcPct val="0"/>
              </a:spcBef>
              <a:spcAft>
                <a:spcPct val="0"/>
              </a:spcAft>
            </a:pPr>
            <a:r>
              <a:rPr lang="en-AU" sz="1050" b="1">
                <a:solidFill>
                  <a:prstClr val="black"/>
                </a:solidFill>
                <a:latin typeface="Arial" charset="0"/>
                <a:cs typeface="Arial" charset="0"/>
              </a:rPr>
              <a:t>CFS Office 365 Tenant</a:t>
            </a:r>
          </a:p>
        </p:txBody>
      </p:sp>
      <p:pic>
        <p:nvPicPr>
          <p:cNvPr id="34" name="Picture 33">
            <a:extLst>
              <a:ext uri="{FF2B5EF4-FFF2-40B4-BE49-F238E27FC236}">
                <a16:creationId xmlns:a16="http://schemas.microsoft.com/office/drawing/2014/main" id="{03DA7E76-9DEA-4C3A-9B97-E6C7FA24F8E6}"/>
              </a:ext>
            </a:extLst>
          </p:cNvPr>
          <p:cNvPicPr>
            <a:picLocks noChangeAspect="1"/>
          </p:cNvPicPr>
          <p:nvPr/>
        </p:nvPicPr>
        <p:blipFill>
          <a:blip r:embed="rId4"/>
          <a:stretch>
            <a:fillRect/>
          </a:stretch>
        </p:blipFill>
        <p:spPr>
          <a:xfrm>
            <a:off x="6350974" y="5914728"/>
            <a:ext cx="566753" cy="447827"/>
          </a:xfrm>
          <a:prstGeom prst="rect">
            <a:avLst/>
          </a:prstGeom>
        </p:spPr>
      </p:pic>
      <p:sp>
        <p:nvSpPr>
          <p:cNvPr id="35" name="TextBox 34">
            <a:extLst>
              <a:ext uri="{FF2B5EF4-FFF2-40B4-BE49-F238E27FC236}">
                <a16:creationId xmlns:a16="http://schemas.microsoft.com/office/drawing/2014/main" id="{A6F5809C-76BC-942B-68A5-D8EEE983254C}"/>
              </a:ext>
            </a:extLst>
          </p:cNvPr>
          <p:cNvSpPr txBox="1"/>
          <p:nvPr/>
        </p:nvSpPr>
        <p:spPr>
          <a:xfrm>
            <a:off x="6130213" y="6414373"/>
            <a:ext cx="976908" cy="261482"/>
          </a:xfrm>
          <a:prstGeom prst="rect">
            <a:avLst/>
          </a:prstGeom>
        </p:spPr>
        <p:txBody>
          <a:bodyPr vert="horz" wrap="square" lIns="0" tIns="0" rIns="0" bIns="0" rtlCol="0">
            <a:noAutofit/>
          </a:bodyPr>
          <a:lstStyle/>
          <a:p>
            <a:pPr algn="ctr" fontAlgn="base">
              <a:spcBef>
                <a:spcPct val="0"/>
              </a:spcBef>
              <a:spcAft>
                <a:spcPct val="0"/>
              </a:spcAft>
            </a:pPr>
            <a:r>
              <a:rPr lang="en-AU" sz="1050" b="1">
                <a:solidFill>
                  <a:prstClr val="black"/>
                </a:solidFill>
                <a:latin typeface="Arial" charset="0"/>
                <a:cs typeface="Arial" charset="0"/>
              </a:rPr>
              <a:t>CFS Azure</a:t>
            </a:r>
          </a:p>
        </p:txBody>
      </p:sp>
      <p:pic>
        <p:nvPicPr>
          <p:cNvPr id="36" name="Picture 35">
            <a:extLst>
              <a:ext uri="{FF2B5EF4-FFF2-40B4-BE49-F238E27FC236}">
                <a16:creationId xmlns:a16="http://schemas.microsoft.com/office/drawing/2014/main" id="{F6ED3239-CACD-6EE1-D83E-E2677F74E45A}"/>
              </a:ext>
            </a:extLst>
          </p:cNvPr>
          <p:cNvPicPr>
            <a:picLocks noChangeAspect="1"/>
          </p:cNvPicPr>
          <p:nvPr/>
        </p:nvPicPr>
        <p:blipFill>
          <a:blip r:embed="rId5"/>
          <a:stretch>
            <a:fillRect/>
          </a:stretch>
        </p:blipFill>
        <p:spPr>
          <a:xfrm>
            <a:off x="3521804" y="4758500"/>
            <a:ext cx="475792" cy="418514"/>
          </a:xfrm>
          <a:prstGeom prst="rect">
            <a:avLst/>
          </a:prstGeom>
        </p:spPr>
      </p:pic>
      <p:sp>
        <p:nvSpPr>
          <p:cNvPr id="37" name="Rectangle 36">
            <a:extLst>
              <a:ext uri="{FF2B5EF4-FFF2-40B4-BE49-F238E27FC236}">
                <a16:creationId xmlns:a16="http://schemas.microsoft.com/office/drawing/2014/main" id="{AA3B43E2-F9BB-B2EF-8ED5-1E6940FCE5A6}"/>
              </a:ext>
            </a:extLst>
          </p:cNvPr>
          <p:cNvSpPr/>
          <p:nvPr/>
        </p:nvSpPr>
        <p:spPr>
          <a:xfrm>
            <a:off x="471652" y="1553751"/>
            <a:ext cx="6647686" cy="1270539"/>
          </a:xfrm>
          <a:prstGeom prst="rect">
            <a:avLst/>
          </a:prstGeom>
          <a:noFill/>
          <a:ln w="9525" cap="flat" cmpd="sng" algn="ctr">
            <a:solidFill>
              <a:sysClr val="windowText" lastClr="000000"/>
            </a:solidFill>
            <a:prstDash val="dash"/>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AU" sz="1050" b="1" i="0" u="none" strike="noStrike" kern="0" cap="none" spc="0" normalizeH="0" baseline="0" noProof="0">
              <a:ln>
                <a:noFill/>
              </a:ln>
              <a:solidFill>
                <a:prstClr val="white"/>
              </a:solidFill>
              <a:effectLst/>
              <a:uLnTx/>
              <a:uFillTx/>
              <a:latin typeface="Arial"/>
              <a:ea typeface="+mn-ea"/>
              <a:cs typeface="+mn-cs"/>
            </a:endParaRPr>
          </a:p>
        </p:txBody>
      </p:sp>
      <p:sp>
        <p:nvSpPr>
          <p:cNvPr id="38" name="Rectangle 37">
            <a:extLst>
              <a:ext uri="{FF2B5EF4-FFF2-40B4-BE49-F238E27FC236}">
                <a16:creationId xmlns:a16="http://schemas.microsoft.com/office/drawing/2014/main" id="{D243FAEC-49E1-0706-4FBC-25F9727060AD}"/>
              </a:ext>
            </a:extLst>
          </p:cNvPr>
          <p:cNvSpPr/>
          <p:nvPr/>
        </p:nvSpPr>
        <p:spPr>
          <a:xfrm>
            <a:off x="471651" y="2886689"/>
            <a:ext cx="6647687" cy="3760400"/>
          </a:xfrm>
          <a:prstGeom prst="rect">
            <a:avLst/>
          </a:prstGeom>
          <a:noFill/>
          <a:ln w="9525" cap="flat" cmpd="sng" algn="ctr">
            <a:solidFill>
              <a:sysClr val="windowText" lastClr="000000"/>
            </a:solidFill>
            <a:prstDash val="dash"/>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AU" sz="1050" b="1" i="0" u="none" strike="noStrike" kern="0" cap="none" spc="0" normalizeH="0" baseline="0" noProof="0">
              <a:ln>
                <a:noFill/>
              </a:ln>
              <a:solidFill>
                <a:prstClr val="white"/>
              </a:solidFill>
              <a:effectLst/>
              <a:uLnTx/>
              <a:uFillTx/>
              <a:latin typeface="Arial"/>
              <a:ea typeface="+mn-ea"/>
              <a:cs typeface="+mn-cs"/>
            </a:endParaRPr>
          </a:p>
        </p:txBody>
      </p:sp>
      <p:sp>
        <p:nvSpPr>
          <p:cNvPr id="39" name="TextBox 38">
            <a:extLst>
              <a:ext uri="{FF2B5EF4-FFF2-40B4-BE49-F238E27FC236}">
                <a16:creationId xmlns:a16="http://schemas.microsoft.com/office/drawing/2014/main" id="{97CB1CE9-C904-3415-6D12-596F6F6EE13A}"/>
              </a:ext>
            </a:extLst>
          </p:cNvPr>
          <p:cNvSpPr txBox="1"/>
          <p:nvPr/>
        </p:nvSpPr>
        <p:spPr>
          <a:xfrm>
            <a:off x="2325196" y="2392029"/>
            <a:ext cx="684857" cy="173098"/>
          </a:xfrm>
          <a:prstGeom prst="rect">
            <a:avLst/>
          </a:prstGeom>
        </p:spPr>
        <p:txBody>
          <a:bodyPr vert="horz" wrap="square" lIns="0" tIns="0" rIns="0" bIns="0" rtlCol="0">
            <a:noAutofit/>
          </a:bodyPr>
          <a:lstStyle/>
          <a:p>
            <a:pPr algn="ctr" fontAlgn="base">
              <a:spcBef>
                <a:spcPct val="0"/>
              </a:spcBef>
              <a:spcAft>
                <a:spcPct val="0"/>
              </a:spcAft>
            </a:pPr>
            <a:r>
              <a:rPr lang="en-AU" sz="1050" b="1">
                <a:solidFill>
                  <a:prstClr val="black"/>
                </a:solidFill>
                <a:latin typeface="Arial" charset="0"/>
                <a:cs typeface="Arial" charset="0"/>
              </a:rPr>
              <a:t>Site X</a:t>
            </a:r>
          </a:p>
        </p:txBody>
      </p:sp>
      <p:sp>
        <p:nvSpPr>
          <p:cNvPr id="40" name="TextBox 39">
            <a:extLst>
              <a:ext uri="{FF2B5EF4-FFF2-40B4-BE49-F238E27FC236}">
                <a16:creationId xmlns:a16="http://schemas.microsoft.com/office/drawing/2014/main" id="{3514AEA6-7489-FC4C-6AC0-0F9F758CEF31}"/>
              </a:ext>
            </a:extLst>
          </p:cNvPr>
          <p:cNvSpPr txBox="1"/>
          <p:nvPr/>
        </p:nvSpPr>
        <p:spPr>
          <a:xfrm>
            <a:off x="3408577" y="2389481"/>
            <a:ext cx="684857" cy="173098"/>
          </a:xfrm>
          <a:prstGeom prst="rect">
            <a:avLst/>
          </a:prstGeom>
        </p:spPr>
        <p:txBody>
          <a:bodyPr vert="horz" wrap="square" lIns="0" tIns="0" rIns="0" bIns="0" rtlCol="0">
            <a:noAutofit/>
          </a:bodyPr>
          <a:lstStyle/>
          <a:p>
            <a:pPr algn="ctr" fontAlgn="base">
              <a:spcBef>
                <a:spcPct val="0"/>
              </a:spcBef>
              <a:spcAft>
                <a:spcPct val="0"/>
              </a:spcAft>
            </a:pPr>
            <a:r>
              <a:rPr lang="en-AU" sz="1050" b="1">
                <a:solidFill>
                  <a:prstClr val="black"/>
                </a:solidFill>
                <a:latin typeface="Arial" charset="0"/>
                <a:cs typeface="Arial" charset="0"/>
              </a:rPr>
              <a:t>Site Y</a:t>
            </a:r>
          </a:p>
        </p:txBody>
      </p:sp>
      <p:sp>
        <p:nvSpPr>
          <p:cNvPr id="41" name="TextBox 40">
            <a:extLst>
              <a:ext uri="{FF2B5EF4-FFF2-40B4-BE49-F238E27FC236}">
                <a16:creationId xmlns:a16="http://schemas.microsoft.com/office/drawing/2014/main" id="{D08A90BA-CCA8-94BA-C83C-46D418A95C35}"/>
              </a:ext>
            </a:extLst>
          </p:cNvPr>
          <p:cNvSpPr txBox="1"/>
          <p:nvPr/>
        </p:nvSpPr>
        <p:spPr>
          <a:xfrm>
            <a:off x="4294656" y="2405507"/>
            <a:ext cx="615697" cy="156485"/>
          </a:xfrm>
          <a:prstGeom prst="rect">
            <a:avLst/>
          </a:prstGeom>
        </p:spPr>
        <p:txBody>
          <a:bodyPr vert="horz" wrap="square" lIns="0" tIns="0" rIns="0" bIns="0" rtlCol="0">
            <a:noAutofit/>
          </a:bodyPr>
          <a:lstStyle/>
          <a:p>
            <a:pPr algn="ctr" fontAlgn="base">
              <a:spcBef>
                <a:spcPct val="0"/>
              </a:spcBef>
              <a:spcAft>
                <a:spcPct val="0"/>
              </a:spcAft>
            </a:pPr>
            <a:r>
              <a:rPr lang="en-AU" sz="1050" b="1">
                <a:solidFill>
                  <a:prstClr val="black"/>
                </a:solidFill>
                <a:latin typeface="Arial" charset="0"/>
                <a:cs typeface="Arial" charset="0"/>
              </a:rPr>
              <a:t>Site Z</a:t>
            </a:r>
          </a:p>
        </p:txBody>
      </p:sp>
      <p:sp>
        <p:nvSpPr>
          <p:cNvPr id="42" name="Arrow: Right 41">
            <a:extLst>
              <a:ext uri="{FF2B5EF4-FFF2-40B4-BE49-F238E27FC236}">
                <a16:creationId xmlns:a16="http://schemas.microsoft.com/office/drawing/2014/main" id="{FBE6975F-7FAA-DE27-F825-D897C3C33BDE}"/>
              </a:ext>
            </a:extLst>
          </p:cNvPr>
          <p:cNvSpPr/>
          <p:nvPr/>
        </p:nvSpPr>
        <p:spPr>
          <a:xfrm rot="13274967">
            <a:off x="2766702" y="2853228"/>
            <a:ext cx="806676" cy="261480"/>
          </a:xfrm>
          <a:prstGeom prst="rightArrow">
            <a:avLst/>
          </a:prstGeom>
          <a:solidFill>
            <a:srgbClr val="FFBF0B"/>
          </a:solidFill>
          <a:ln w="9525"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AU" sz="1050" b="1" i="0" u="none" strike="noStrike" kern="0" cap="none" spc="0" normalizeH="0" baseline="0" noProof="0">
              <a:ln>
                <a:noFill/>
              </a:ln>
              <a:solidFill>
                <a:prstClr val="white"/>
              </a:solidFill>
              <a:effectLst/>
              <a:uLnTx/>
              <a:uFillTx/>
              <a:latin typeface="Arial"/>
              <a:ea typeface="+mn-ea"/>
              <a:cs typeface="+mn-cs"/>
            </a:endParaRPr>
          </a:p>
        </p:txBody>
      </p:sp>
      <p:sp>
        <p:nvSpPr>
          <p:cNvPr id="43" name="Arrow: Right 42">
            <a:extLst>
              <a:ext uri="{FF2B5EF4-FFF2-40B4-BE49-F238E27FC236}">
                <a16:creationId xmlns:a16="http://schemas.microsoft.com/office/drawing/2014/main" id="{B7B57166-B61A-6351-3CB2-E3149E906B01}"/>
              </a:ext>
            </a:extLst>
          </p:cNvPr>
          <p:cNvSpPr/>
          <p:nvPr/>
        </p:nvSpPr>
        <p:spPr>
          <a:xfrm rot="19176670">
            <a:off x="3859751" y="2824286"/>
            <a:ext cx="786190" cy="261480"/>
          </a:xfrm>
          <a:prstGeom prst="rightArrow">
            <a:avLst/>
          </a:prstGeom>
          <a:solidFill>
            <a:srgbClr val="FFBF0B"/>
          </a:solidFill>
          <a:ln w="9525"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AU" sz="1050" b="1" i="0" u="none" strike="noStrike" kern="0" cap="none" spc="0" normalizeH="0" baseline="0" noProof="0">
              <a:ln>
                <a:noFill/>
              </a:ln>
              <a:solidFill>
                <a:prstClr val="white"/>
              </a:solidFill>
              <a:effectLst/>
              <a:uLnTx/>
              <a:uFillTx/>
              <a:latin typeface="Arial"/>
              <a:ea typeface="+mn-ea"/>
              <a:cs typeface="+mn-cs"/>
            </a:endParaRPr>
          </a:p>
        </p:txBody>
      </p:sp>
      <p:sp>
        <p:nvSpPr>
          <p:cNvPr id="44" name="Arrow: Right 43">
            <a:extLst>
              <a:ext uri="{FF2B5EF4-FFF2-40B4-BE49-F238E27FC236}">
                <a16:creationId xmlns:a16="http://schemas.microsoft.com/office/drawing/2014/main" id="{EC995B50-433C-ECB5-3C8E-38F33831D295}"/>
              </a:ext>
            </a:extLst>
          </p:cNvPr>
          <p:cNvSpPr/>
          <p:nvPr/>
        </p:nvSpPr>
        <p:spPr>
          <a:xfrm rot="16200000">
            <a:off x="3458814" y="2784401"/>
            <a:ext cx="583706" cy="261480"/>
          </a:xfrm>
          <a:prstGeom prst="rightArrow">
            <a:avLst/>
          </a:prstGeom>
          <a:solidFill>
            <a:srgbClr val="FFBF0B"/>
          </a:solidFill>
          <a:ln w="9525"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AU" sz="1050" b="1" i="0" u="none" strike="noStrike" kern="0" cap="none" spc="0" normalizeH="0" baseline="0" noProof="0">
              <a:ln>
                <a:noFill/>
              </a:ln>
              <a:solidFill>
                <a:prstClr val="white"/>
              </a:solidFill>
              <a:effectLst/>
              <a:uLnTx/>
              <a:uFillTx/>
              <a:latin typeface="Arial"/>
              <a:ea typeface="+mn-ea"/>
              <a:cs typeface="+mn-cs"/>
            </a:endParaRPr>
          </a:p>
        </p:txBody>
      </p:sp>
      <p:sp>
        <p:nvSpPr>
          <p:cNvPr id="46" name="TextBox 45">
            <a:extLst>
              <a:ext uri="{FF2B5EF4-FFF2-40B4-BE49-F238E27FC236}">
                <a16:creationId xmlns:a16="http://schemas.microsoft.com/office/drawing/2014/main" id="{2B7A5609-E4FF-F507-83F4-14EBF7D2DF9A}"/>
              </a:ext>
            </a:extLst>
          </p:cNvPr>
          <p:cNvSpPr txBox="1"/>
          <p:nvPr/>
        </p:nvSpPr>
        <p:spPr>
          <a:xfrm>
            <a:off x="2461263" y="3219853"/>
            <a:ext cx="979358" cy="345279"/>
          </a:xfrm>
          <a:prstGeom prst="rect">
            <a:avLst/>
          </a:prstGeom>
        </p:spPr>
        <p:txBody>
          <a:bodyPr vert="horz" wrap="square" lIns="0" tIns="0" rIns="0" bIns="0" rtlCol="0">
            <a:noAutofit/>
          </a:bodyPr>
          <a:lstStyle/>
          <a:p>
            <a:pPr algn="r" fontAlgn="base">
              <a:spcBef>
                <a:spcPct val="0"/>
              </a:spcBef>
              <a:spcAft>
                <a:spcPct val="0"/>
              </a:spcAft>
            </a:pPr>
            <a:r>
              <a:rPr lang="en-AU" sz="1050" b="1">
                <a:solidFill>
                  <a:prstClr val="black"/>
                </a:solidFill>
                <a:latin typeface="Arial" charset="0"/>
                <a:cs typeface="Arial" charset="0"/>
              </a:rPr>
              <a:t>Migrate Data using SkySync</a:t>
            </a:r>
          </a:p>
        </p:txBody>
      </p:sp>
      <p:pic>
        <p:nvPicPr>
          <p:cNvPr id="79" name="Picture 78">
            <a:extLst>
              <a:ext uri="{FF2B5EF4-FFF2-40B4-BE49-F238E27FC236}">
                <a16:creationId xmlns:a16="http://schemas.microsoft.com/office/drawing/2014/main" id="{341D5FF7-E538-0E3A-51D3-61839AF98742}"/>
              </a:ext>
            </a:extLst>
          </p:cNvPr>
          <p:cNvPicPr>
            <a:picLocks noChangeAspect="1"/>
          </p:cNvPicPr>
          <p:nvPr/>
        </p:nvPicPr>
        <p:blipFill>
          <a:blip r:embed="rId6"/>
          <a:stretch>
            <a:fillRect/>
          </a:stretch>
        </p:blipFill>
        <p:spPr>
          <a:xfrm>
            <a:off x="3081278" y="2845946"/>
            <a:ext cx="234396" cy="267111"/>
          </a:xfrm>
          <a:prstGeom prst="rect">
            <a:avLst/>
          </a:prstGeom>
        </p:spPr>
      </p:pic>
      <p:pic>
        <p:nvPicPr>
          <p:cNvPr id="80" name="Picture 79">
            <a:extLst>
              <a:ext uri="{FF2B5EF4-FFF2-40B4-BE49-F238E27FC236}">
                <a16:creationId xmlns:a16="http://schemas.microsoft.com/office/drawing/2014/main" id="{83B624D4-A2FB-13A1-D7EC-D9484F3D5E22}"/>
              </a:ext>
            </a:extLst>
          </p:cNvPr>
          <p:cNvPicPr>
            <a:picLocks noChangeAspect="1"/>
          </p:cNvPicPr>
          <p:nvPr/>
        </p:nvPicPr>
        <p:blipFill>
          <a:blip r:embed="rId6"/>
          <a:stretch>
            <a:fillRect/>
          </a:stretch>
        </p:blipFill>
        <p:spPr>
          <a:xfrm>
            <a:off x="3637514" y="2848409"/>
            <a:ext cx="226304" cy="257889"/>
          </a:xfrm>
          <a:prstGeom prst="rect">
            <a:avLst/>
          </a:prstGeom>
        </p:spPr>
      </p:pic>
      <p:pic>
        <p:nvPicPr>
          <p:cNvPr id="81" name="Picture 80">
            <a:extLst>
              <a:ext uri="{FF2B5EF4-FFF2-40B4-BE49-F238E27FC236}">
                <a16:creationId xmlns:a16="http://schemas.microsoft.com/office/drawing/2014/main" id="{F8D2925D-F343-08C9-D75E-FB9575A0B5DB}"/>
              </a:ext>
            </a:extLst>
          </p:cNvPr>
          <p:cNvPicPr>
            <a:picLocks noChangeAspect="1"/>
          </p:cNvPicPr>
          <p:nvPr/>
        </p:nvPicPr>
        <p:blipFill>
          <a:blip r:embed="rId6"/>
          <a:stretch>
            <a:fillRect/>
          </a:stretch>
        </p:blipFill>
        <p:spPr>
          <a:xfrm>
            <a:off x="4124808" y="2870340"/>
            <a:ext cx="210997" cy="240446"/>
          </a:xfrm>
          <a:prstGeom prst="rect">
            <a:avLst/>
          </a:prstGeom>
        </p:spPr>
      </p:pic>
      <p:sp>
        <p:nvSpPr>
          <p:cNvPr id="95" name="TextBox 94">
            <a:extLst>
              <a:ext uri="{FF2B5EF4-FFF2-40B4-BE49-F238E27FC236}">
                <a16:creationId xmlns:a16="http://schemas.microsoft.com/office/drawing/2014/main" id="{E4B0FDB3-F60A-DF92-AAF1-FF787D03164D}"/>
              </a:ext>
            </a:extLst>
          </p:cNvPr>
          <p:cNvSpPr txBox="1"/>
          <p:nvPr/>
        </p:nvSpPr>
        <p:spPr>
          <a:xfrm>
            <a:off x="2159183" y="5325419"/>
            <a:ext cx="974552" cy="531743"/>
          </a:xfrm>
          <a:prstGeom prst="rect">
            <a:avLst/>
          </a:prstGeom>
        </p:spPr>
        <p:txBody>
          <a:bodyPr vert="horz" wrap="square" lIns="0" tIns="0" rIns="0" bIns="0" rtlCol="0">
            <a:noAutofit/>
          </a:bodyPr>
          <a:lstStyle/>
          <a:p>
            <a:pPr algn="r" fontAlgn="base">
              <a:spcBef>
                <a:spcPct val="0"/>
              </a:spcBef>
              <a:spcAft>
                <a:spcPct val="0"/>
              </a:spcAft>
            </a:pPr>
            <a:r>
              <a:rPr lang="en-AU" sz="1050" b="1" dirty="0">
                <a:solidFill>
                  <a:prstClr val="black"/>
                </a:solidFill>
                <a:latin typeface="Arial"/>
                <a:cs typeface="Arial" charset="0"/>
              </a:rPr>
              <a:t>Unzip to staging area</a:t>
            </a:r>
          </a:p>
        </p:txBody>
      </p:sp>
      <p:pic>
        <p:nvPicPr>
          <p:cNvPr id="112" name="Picture 111">
            <a:extLst>
              <a:ext uri="{FF2B5EF4-FFF2-40B4-BE49-F238E27FC236}">
                <a16:creationId xmlns:a16="http://schemas.microsoft.com/office/drawing/2014/main" id="{58CBDD0B-6378-4804-135D-943C2A537EA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326105" y="2125872"/>
            <a:ext cx="738590" cy="267840"/>
          </a:xfrm>
          <a:prstGeom prst="rect">
            <a:avLst/>
          </a:prstGeom>
        </p:spPr>
      </p:pic>
      <p:pic>
        <p:nvPicPr>
          <p:cNvPr id="113" name="Picture 112">
            <a:extLst>
              <a:ext uri="{FF2B5EF4-FFF2-40B4-BE49-F238E27FC236}">
                <a16:creationId xmlns:a16="http://schemas.microsoft.com/office/drawing/2014/main" id="{85A90D41-FAB5-8300-5C4D-9FCDC98CB1A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340465" y="2117507"/>
            <a:ext cx="738590" cy="267840"/>
          </a:xfrm>
          <a:prstGeom prst="rect">
            <a:avLst/>
          </a:prstGeom>
        </p:spPr>
      </p:pic>
      <p:pic>
        <p:nvPicPr>
          <p:cNvPr id="114" name="Picture 113">
            <a:extLst>
              <a:ext uri="{FF2B5EF4-FFF2-40B4-BE49-F238E27FC236}">
                <a16:creationId xmlns:a16="http://schemas.microsoft.com/office/drawing/2014/main" id="{7E1478C4-7951-870F-E957-F3534903290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42340" y="2120978"/>
            <a:ext cx="738590" cy="267840"/>
          </a:xfrm>
          <a:prstGeom prst="rect">
            <a:avLst/>
          </a:prstGeom>
        </p:spPr>
      </p:pic>
      <p:sp>
        <p:nvSpPr>
          <p:cNvPr id="132" name="Oval 131">
            <a:extLst>
              <a:ext uri="{FF2B5EF4-FFF2-40B4-BE49-F238E27FC236}">
                <a16:creationId xmlns:a16="http://schemas.microsoft.com/office/drawing/2014/main" id="{1A256DFC-0E63-0E25-E112-C01803DA57B7}"/>
              </a:ext>
            </a:extLst>
          </p:cNvPr>
          <p:cNvSpPr/>
          <p:nvPr/>
        </p:nvSpPr>
        <p:spPr>
          <a:xfrm>
            <a:off x="1108817" y="3257815"/>
            <a:ext cx="288000" cy="288000"/>
          </a:xfrm>
          <a:prstGeom prst="ellipse">
            <a:avLst/>
          </a:prstGeom>
          <a:solidFill>
            <a:srgbClr val="00B050"/>
          </a:solidFill>
          <a:ln w="9525" cap="flat" cmpd="sng" algn="ctr">
            <a:solidFill>
              <a:sysClr val="windowText" lastClr="000000"/>
            </a:solidFill>
            <a:prstDash val="solid"/>
          </a:ln>
          <a:effectLst/>
        </p:spPr>
        <p:txBody>
          <a:bodyPr rtlCol="0" anchor="ctr"/>
          <a:lstStyle/>
          <a:p>
            <a:pPr algn="ctr" fontAlgn="base">
              <a:spcBef>
                <a:spcPct val="0"/>
              </a:spcBef>
              <a:spcAft>
                <a:spcPct val="0"/>
              </a:spcAft>
            </a:pPr>
            <a:r>
              <a:rPr lang="en-AU" sz="1050" b="1" kern="0">
                <a:solidFill>
                  <a:prstClr val="white"/>
                </a:solidFill>
                <a:latin typeface="Arial"/>
              </a:rPr>
              <a:t>2</a:t>
            </a:r>
          </a:p>
        </p:txBody>
      </p:sp>
      <p:pic>
        <p:nvPicPr>
          <p:cNvPr id="134" name="Picture 133">
            <a:extLst>
              <a:ext uri="{FF2B5EF4-FFF2-40B4-BE49-F238E27FC236}">
                <a16:creationId xmlns:a16="http://schemas.microsoft.com/office/drawing/2014/main" id="{B8CF7FE1-8DD7-B3A7-1CC4-09B1BACF03FD}"/>
              </a:ext>
            </a:extLst>
          </p:cNvPr>
          <p:cNvPicPr>
            <a:picLocks noChangeAspect="1"/>
          </p:cNvPicPr>
          <p:nvPr/>
        </p:nvPicPr>
        <p:blipFill>
          <a:blip r:embed="rId5"/>
          <a:stretch>
            <a:fillRect/>
          </a:stretch>
        </p:blipFill>
        <p:spPr>
          <a:xfrm>
            <a:off x="3504996" y="3733034"/>
            <a:ext cx="475792" cy="418514"/>
          </a:xfrm>
          <a:prstGeom prst="rect">
            <a:avLst/>
          </a:prstGeom>
        </p:spPr>
      </p:pic>
      <p:sp>
        <p:nvSpPr>
          <p:cNvPr id="138" name="TextBox 137">
            <a:extLst>
              <a:ext uri="{FF2B5EF4-FFF2-40B4-BE49-F238E27FC236}">
                <a16:creationId xmlns:a16="http://schemas.microsoft.com/office/drawing/2014/main" id="{9C6CD7B3-942E-E332-C4D9-106C40888A8B}"/>
              </a:ext>
            </a:extLst>
          </p:cNvPr>
          <p:cNvSpPr txBox="1"/>
          <p:nvPr/>
        </p:nvSpPr>
        <p:spPr>
          <a:xfrm>
            <a:off x="2707379" y="4892556"/>
            <a:ext cx="583971" cy="303681"/>
          </a:xfrm>
          <a:prstGeom prst="rect">
            <a:avLst/>
          </a:prstGeom>
        </p:spPr>
        <p:txBody>
          <a:bodyPr vert="horz" wrap="square" lIns="0" tIns="0" rIns="0" bIns="0" rtlCol="0">
            <a:noAutofit/>
          </a:bodyPr>
          <a:lstStyle/>
          <a:p>
            <a:pPr algn="ctr" fontAlgn="base">
              <a:spcBef>
                <a:spcPct val="0"/>
              </a:spcBef>
              <a:spcAft>
                <a:spcPct val="0"/>
              </a:spcAft>
            </a:pPr>
            <a:r>
              <a:rPr lang="en-AU" sz="1050" b="1">
                <a:solidFill>
                  <a:prstClr val="black"/>
                </a:solidFill>
                <a:latin typeface="Arial"/>
                <a:cs typeface="Arial" charset="0"/>
              </a:rPr>
              <a:t>TVT</a:t>
            </a:r>
          </a:p>
        </p:txBody>
      </p:sp>
      <p:sp>
        <p:nvSpPr>
          <p:cNvPr id="139" name="Arrow: Right 138">
            <a:extLst>
              <a:ext uri="{FF2B5EF4-FFF2-40B4-BE49-F238E27FC236}">
                <a16:creationId xmlns:a16="http://schemas.microsoft.com/office/drawing/2014/main" id="{F78BDFD5-21A5-E9CA-8293-CC397AD7701F}"/>
              </a:ext>
            </a:extLst>
          </p:cNvPr>
          <p:cNvSpPr/>
          <p:nvPr/>
        </p:nvSpPr>
        <p:spPr>
          <a:xfrm rot="16200000">
            <a:off x="3474946" y="4307311"/>
            <a:ext cx="526583" cy="261480"/>
          </a:xfrm>
          <a:prstGeom prst="rightArrow">
            <a:avLst/>
          </a:prstGeom>
          <a:solidFill>
            <a:srgbClr val="FFBF0B"/>
          </a:solidFill>
          <a:ln w="9525"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AU" sz="1050" b="1" i="0" u="none" strike="noStrike" kern="0" cap="none" spc="0" normalizeH="0" baseline="0" noProof="0">
              <a:ln>
                <a:noFill/>
              </a:ln>
              <a:solidFill>
                <a:prstClr val="white"/>
              </a:solidFill>
              <a:effectLst/>
              <a:uLnTx/>
              <a:uFillTx/>
              <a:latin typeface="Arial"/>
              <a:ea typeface="+mn-ea"/>
              <a:cs typeface="+mn-cs"/>
            </a:endParaRPr>
          </a:p>
        </p:txBody>
      </p:sp>
      <p:pic>
        <p:nvPicPr>
          <p:cNvPr id="140" name="Picture 139">
            <a:extLst>
              <a:ext uri="{FF2B5EF4-FFF2-40B4-BE49-F238E27FC236}">
                <a16:creationId xmlns:a16="http://schemas.microsoft.com/office/drawing/2014/main" id="{594E1AA9-6E35-ACB4-2A7F-7C06DE5FCA27}"/>
              </a:ext>
            </a:extLst>
          </p:cNvPr>
          <p:cNvPicPr>
            <a:picLocks noChangeAspect="1"/>
          </p:cNvPicPr>
          <p:nvPr/>
        </p:nvPicPr>
        <p:blipFill>
          <a:blip r:embed="rId6"/>
          <a:stretch>
            <a:fillRect/>
          </a:stretch>
        </p:blipFill>
        <p:spPr>
          <a:xfrm>
            <a:off x="3614218" y="4360408"/>
            <a:ext cx="239807" cy="273277"/>
          </a:xfrm>
          <a:prstGeom prst="rect">
            <a:avLst/>
          </a:prstGeom>
        </p:spPr>
      </p:pic>
      <p:sp>
        <p:nvSpPr>
          <p:cNvPr id="141" name="Arrow: Right 140">
            <a:extLst>
              <a:ext uri="{FF2B5EF4-FFF2-40B4-BE49-F238E27FC236}">
                <a16:creationId xmlns:a16="http://schemas.microsoft.com/office/drawing/2014/main" id="{34D8F79F-B7CF-01CF-1A0D-214C73C3994F}"/>
              </a:ext>
            </a:extLst>
          </p:cNvPr>
          <p:cNvSpPr/>
          <p:nvPr/>
        </p:nvSpPr>
        <p:spPr>
          <a:xfrm rot="16200000">
            <a:off x="3485035" y="5308741"/>
            <a:ext cx="520390" cy="261480"/>
          </a:xfrm>
          <a:prstGeom prst="rightArrow">
            <a:avLst/>
          </a:prstGeom>
          <a:solidFill>
            <a:srgbClr val="FFBF0B"/>
          </a:solidFill>
          <a:ln w="9525"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AU" sz="1050" b="1" i="0" u="none" strike="noStrike" kern="0" cap="none" spc="0" normalizeH="0" baseline="0" noProof="0">
              <a:ln>
                <a:noFill/>
              </a:ln>
              <a:solidFill>
                <a:prstClr val="white"/>
              </a:solidFill>
              <a:effectLst/>
              <a:uLnTx/>
              <a:uFillTx/>
              <a:latin typeface="Arial"/>
              <a:ea typeface="+mn-ea"/>
              <a:cs typeface="+mn-cs"/>
            </a:endParaRPr>
          </a:p>
        </p:txBody>
      </p:sp>
      <p:pic>
        <p:nvPicPr>
          <p:cNvPr id="142" name="Picture 141">
            <a:extLst>
              <a:ext uri="{FF2B5EF4-FFF2-40B4-BE49-F238E27FC236}">
                <a16:creationId xmlns:a16="http://schemas.microsoft.com/office/drawing/2014/main" id="{6B2890C4-5E4D-B770-F86D-6C9D387A0935}"/>
              </a:ext>
            </a:extLst>
          </p:cNvPr>
          <p:cNvPicPr>
            <a:picLocks noChangeAspect="1"/>
          </p:cNvPicPr>
          <p:nvPr/>
        </p:nvPicPr>
        <p:blipFill>
          <a:blip r:embed="rId6"/>
          <a:stretch>
            <a:fillRect/>
          </a:stretch>
        </p:blipFill>
        <p:spPr>
          <a:xfrm>
            <a:off x="3625288" y="5322782"/>
            <a:ext cx="243690" cy="277702"/>
          </a:xfrm>
          <a:prstGeom prst="rect">
            <a:avLst/>
          </a:prstGeom>
        </p:spPr>
      </p:pic>
      <p:sp>
        <p:nvSpPr>
          <p:cNvPr id="143" name="Arrow: Right 142">
            <a:extLst>
              <a:ext uri="{FF2B5EF4-FFF2-40B4-BE49-F238E27FC236}">
                <a16:creationId xmlns:a16="http://schemas.microsoft.com/office/drawing/2014/main" id="{2DC2324E-E0B7-4E53-553B-6F1EAAD27810}"/>
              </a:ext>
            </a:extLst>
          </p:cNvPr>
          <p:cNvSpPr/>
          <p:nvPr/>
        </p:nvSpPr>
        <p:spPr>
          <a:xfrm rot="10800000">
            <a:off x="2143984" y="4519098"/>
            <a:ext cx="1362867" cy="261480"/>
          </a:xfrm>
          <a:prstGeom prst="rightArrow">
            <a:avLst/>
          </a:prstGeom>
          <a:solidFill>
            <a:srgbClr val="FFBF0B"/>
          </a:solidFill>
          <a:ln w="9525"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AU" sz="1050" b="1" i="0" u="none" strike="noStrike" kern="0" cap="none" spc="0" normalizeH="0" baseline="0" noProof="0">
              <a:ln>
                <a:noFill/>
              </a:ln>
              <a:solidFill>
                <a:prstClr val="white"/>
              </a:solidFill>
              <a:effectLst/>
              <a:uLnTx/>
              <a:uFillTx/>
              <a:latin typeface="Arial"/>
              <a:ea typeface="+mn-ea"/>
              <a:cs typeface="+mn-cs"/>
            </a:endParaRPr>
          </a:p>
        </p:txBody>
      </p:sp>
      <p:pic>
        <p:nvPicPr>
          <p:cNvPr id="144" name="Picture 143">
            <a:extLst>
              <a:ext uri="{FF2B5EF4-FFF2-40B4-BE49-F238E27FC236}">
                <a16:creationId xmlns:a16="http://schemas.microsoft.com/office/drawing/2014/main" id="{8FE044CF-5862-7381-98CF-3E2DBB1E0B97}"/>
              </a:ext>
            </a:extLst>
          </p:cNvPr>
          <p:cNvPicPr>
            <a:picLocks noChangeAspect="1"/>
          </p:cNvPicPr>
          <p:nvPr/>
        </p:nvPicPr>
        <p:blipFill>
          <a:blip r:embed="rId6"/>
          <a:stretch>
            <a:fillRect/>
          </a:stretch>
        </p:blipFill>
        <p:spPr>
          <a:xfrm>
            <a:off x="2516674" y="4521258"/>
            <a:ext cx="218537" cy="249038"/>
          </a:xfrm>
          <a:prstGeom prst="rect">
            <a:avLst/>
          </a:prstGeom>
        </p:spPr>
      </p:pic>
      <p:sp>
        <p:nvSpPr>
          <p:cNvPr id="145" name="TextBox 144">
            <a:extLst>
              <a:ext uri="{FF2B5EF4-FFF2-40B4-BE49-F238E27FC236}">
                <a16:creationId xmlns:a16="http://schemas.microsoft.com/office/drawing/2014/main" id="{697AD672-C1B7-5F21-0DF2-A6D677E2F647}"/>
              </a:ext>
            </a:extLst>
          </p:cNvPr>
          <p:cNvSpPr txBox="1"/>
          <p:nvPr/>
        </p:nvSpPr>
        <p:spPr>
          <a:xfrm>
            <a:off x="2325196" y="4092357"/>
            <a:ext cx="808675" cy="303681"/>
          </a:xfrm>
          <a:prstGeom prst="rect">
            <a:avLst/>
          </a:prstGeom>
        </p:spPr>
        <p:txBody>
          <a:bodyPr vert="horz" wrap="square" lIns="0" tIns="0" rIns="0" bIns="0" rtlCol="0">
            <a:noAutofit/>
          </a:bodyPr>
          <a:lstStyle/>
          <a:p>
            <a:pPr algn="ctr" fontAlgn="base">
              <a:spcBef>
                <a:spcPct val="0"/>
              </a:spcBef>
              <a:spcAft>
                <a:spcPct val="0"/>
              </a:spcAft>
            </a:pPr>
            <a:r>
              <a:rPr lang="en-AU" sz="1050" b="1" dirty="0">
                <a:solidFill>
                  <a:prstClr val="black"/>
                </a:solidFill>
                <a:latin typeface="Arial"/>
                <a:cs typeface="Arial" charset="0"/>
              </a:rPr>
              <a:t>Merge into </a:t>
            </a:r>
            <a:r>
              <a:rPr lang="en-AU" sz="1050" b="1" dirty="0" err="1">
                <a:solidFill>
                  <a:prstClr val="black"/>
                </a:solidFill>
                <a:latin typeface="Arial"/>
                <a:cs typeface="Arial" charset="0"/>
              </a:rPr>
              <a:t>Traget</a:t>
            </a:r>
            <a:r>
              <a:rPr lang="en-AU" sz="1050" b="1" dirty="0">
                <a:solidFill>
                  <a:prstClr val="black"/>
                </a:solidFill>
                <a:latin typeface="Arial"/>
                <a:cs typeface="Arial" charset="0"/>
              </a:rPr>
              <a:t> area</a:t>
            </a:r>
          </a:p>
        </p:txBody>
      </p:sp>
      <p:sp>
        <p:nvSpPr>
          <p:cNvPr id="146" name="Oval 145">
            <a:extLst>
              <a:ext uri="{FF2B5EF4-FFF2-40B4-BE49-F238E27FC236}">
                <a16:creationId xmlns:a16="http://schemas.microsoft.com/office/drawing/2014/main" id="{7D567A2F-D024-BCD2-DF37-48FA87996BB2}"/>
              </a:ext>
            </a:extLst>
          </p:cNvPr>
          <p:cNvSpPr/>
          <p:nvPr/>
        </p:nvSpPr>
        <p:spPr>
          <a:xfrm>
            <a:off x="1834002" y="4516550"/>
            <a:ext cx="288000" cy="288000"/>
          </a:xfrm>
          <a:prstGeom prst="ellipse">
            <a:avLst/>
          </a:prstGeom>
          <a:solidFill>
            <a:srgbClr val="FF5F41"/>
          </a:solidFill>
          <a:ln w="9525" cap="flat" cmpd="sng" algn="ctr">
            <a:solidFill>
              <a:sysClr val="windowText" lastClr="000000"/>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AU" sz="1050" b="1" i="0" u="none" strike="noStrike" kern="0" cap="none" spc="0" normalizeH="0" baseline="0" noProof="0" dirty="0">
                <a:ln>
                  <a:noFill/>
                </a:ln>
                <a:solidFill>
                  <a:prstClr val="white"/>
                </a:solidFill>
                <a:effectLst/>
                <a:uLnTx/>
                <a:uFillTx/>
                <a:latin typeface="Arial"/>
                <a:ea typeface="+mn-ea"/>
                <a:cs typeface="+mn-cs"/>
              </a:rPr>
              <a:t>6</a:t>
            </a:r>
          </a:p>
        </p:txBody>
      </p:sp>
      <p:sp>
        <p:nvSpPr>
          <p:cNvPr id="147" name="Oval 146">
            <a:extLst>
              <a:ext uri="{FF2B5EF4-FFF2-40B4-BE49-F238E27FC236}">
                <a16:creationId xmlns:a16="http://schemas.microsoft.com/office/drawing/2014/main" id="{01B9A748-D743-63B6-A043-ACDD5BB31F02}"/>
              </a:ext>
            </a:extLst>
          </p:cNvPr>
          <p:cNvSpPr/>
          <p:nvPr/>
        </p:nvSpPr>
        <p:spPr>
          <a:xfrm>
            <a:off x="3264577" y="4141183"/>
            <a:ext cx="288000" cy="288000"/>
          </a:xfrm>
          <a:prstGeom prst="ellipse">
            <a:avLst/>
          </a:prstGeom>
          <a:solidFill>
            <a:srgbClr val="FF5F41"/>
          </a:solidFill>
          <a:ln w="9525" cap="flat" cmpd="sng" algn="ctr">
            <a:solidFill>
              <a:sysClr val="windowText" lastClr="000000"/>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AU" sz="1050" b="1" i="0" u="none" strike="noStrike" kern="0" cap="none" spc="0" normalizeH="0" baseline="0" noProof="0" dirty="0">
                <a:ln>
                  <a:noFill/>
                </a:ln>
                <a:solidFill>
                  <a:prstClr val="white"/>
                </a:solidFill>
                <a:effectLst/>
                <a:uLnTx/>
                <a:uFillTx/>
                <a:latin typeface="Arial"/>
                <a:ea typeface="+mn-ea"/>
                <a:cs typeface="+mn-cs"/>
              </a:rPr>
              <a:t>7</a:t>
            </a:r>
          </a:p>
        </p:txBody>
      </p:sp>
      <p:sp>
        <p:nvSpPr>
          <p:cNvPr id="148" name="TextBox 147">
            <a:extLst>
              <a:ext uri="{FF2B5EF4-FFF2-40B4-BE49-F238E27FC236}">
                <a16:creationId xmlns:a16="http://schemas.microsoft.com/office/drawing/2014/main" id="{BF09B6CB-691E-98B7-F2E7-25BB7B1C7499}"/>
              </a:ext>
            </a:extLst>
          </p:cNvPr>
          <p:cNvSpPr txBox="1"/>
          <p:nvPr/>
        </p:nvSpPr>
        <p:spPr>
          <a:xfrm>
            <a:off x="463088" y="4399549"/>
            <a:ext cx="1334204" cy="303681"/>
          </a:xfrm>
          <a:prstGeom prst="rect">
            <a:avLst/>
          </a:prstGeom>
        </p:spPr>
        <p:txBody>
          <a:bodyPr vert="horz" wrap="square" lIns="0" tIns="0" rIns="0" bIns="0" rtlCol="0">
            <a:noAutofit/>
          </a:bodyPr>
          <a:lstStyle/>
          <a:p>
            <a:pPr algn="r" fontAlgn="base">
              <a:spcBef>
                <a:spcPct val="0"/>
              </a:spcBef>
              <a:spcAft>
                <a:spcPct val="0"/>
              </a:spcAft>
            </a:pPr>
            <a:r>
              <a:rPr lang="en-AU" sz="1050" b="1" dirty="0">
                <a:solidFill>
                  <a:prstClr val="black"/>
                </a:solidFill>
                <a:latin typeface="Arial"/>
                <a:cs typeface="Arial" charset="0"/>
              </a:rPr>
              <a:t>Merge to cold storage</a:t>
            </a:r>
          </a:p>
          <a:p>
            <a:pPr algn="r" fontAlgn="base">
              <a:spcBef>
                <a:spcPct val="0"/>
              </a:spcBef>
              <a:spcAft>
                <a:spcPct val="0"/>
              </a:spcAft>
            </a:pPr>
            <a:r>
              <a:rPr lang="en-AU" sz="1050" b="1" dirty="0">
                <a:solidFill>
                  <a:prstClr val="black"/>
                </a:solidFill>
                <a:latin typeface="Arial"/>
                <a:cs typeface="Arial" charset="0"/>
              </a:rPr>
              <a:t>(Optional )</a:t>
            </a:r>
          </a:p>
        </p:txBody>
      </p:sp>
      <p:sp>
        <p:nvSpPr>
          <p:cNvPr id="136" name="Text Placeholder 3">
            <a:extLst>
              <a:ext uri="{FF2B5EF4-FFF2-40B4-BE49-F238E27FC236}">
                <a16:creationId xmlns:a16="http://schemas.microsoft.com/office/drawing/2014/main" id="{442D1DC7-6B82-5628-E769-02D3C97A74EB}"/>
              </a:ext>
            </a:extLst>
          </p:cNvPr>
          <p:cNvSpPr txBox="1">
            <a:spLocks/>
          </p:cNvSpPr>
          <p:nvPr/>
        </p:nvSpPr>
        <p:spPr>
          <a:xfrm>
            <a:off x="7522034" y="464443"/>
            <a:ext cx="4365165" cy="1457153"/>
          </a:xfrm>
          <a:prstGeom prst="rect">
            <a:avLst/>
          </a:prstGeom>
          <a:ln>
            <a:solidFill>
              <a:schemeClr val="tx1">
                <a:lumMod val="95000"/>
                <a:lumOff val="5000"/>
              </a:schemeClr>
            </a:solidFill>
          </a:ln>
        </p:spPr>
        <p:txBody>
          <a:bodyPr/>
          <a:lstStyle>
            <a:lvl1pPr marL="0" indent="0" algn="l" defTabSz="914400" rtl="0" eaLnBrk="1" latinLnBrk="0" hangingPunct="1">
              <a:lnSpc>
                <a:spcPct val="90000"/>
              </a:lnSpc>
              <a:spcBef>
                <a:spcPts val="1000"/>
              </a:spcBef>
              <a:buFont typeface="Arial"/>
              <a:buNone/>
              <a:defRPr sz="2000" b="0" i="0" kern="1200">
                <a:solidFill>
                  <a:schemeClr val="tx1"/>
                </a:solidFill>
                <a:latin typeface="Segoe UI Light" charset="0"/>
                <a:ea typeface="Segoe UI Light" charset="0"/>
                <a:cs typeface="Segoe UI Light" charset="0"/>
              </a:defRPr>
            </a:lvl1pPr>
            <a:lvl2pPr marL="685800" indent="-228600" algn="l" defTabSz="914400" rtl="0" eaLnBrk="1" latinLnBrk="0" hangingPunct="1">
              <a:lnSpc>
                <a:spcPct val="90000"/>
              </a:lnSpc>
              <a:spcBef>
                <a:spcPts val="500"/>
              </a:spcBef>
              <a:buFont typeface="Arial"/>
              <a:buChar char="•"/>
              <a:defRPr sz="1800" b="0" i="0" kern="1200">
                <a:solidFill>
                  <a:schemeClr val="tx1"/>
                </a:solidFill>
                <a:latin typeface="Segoe UI Light" charset="0"/>
                <a:ea typeface="Segoe UI Light" charset="0"/>
                <a:cs typeface="Segoe UI Light" charset="0"/>
              </a:defRPr>
            </a:lvl2pPr>
            <a:lvl3pPr marL="1143000" indent="-228600" algn="l" defTabSz="914400" rtl="0" eaLnBrk="1" latinLnBrk="0" hangingPunct="1">
              <a:lnSpc>
                <a:spcPct val="90000"/>
              </a:lnSpc>
              <a:spcBef>
                <a:spcPts val="500"/>
              </a:spcBef>
              <a:buFont typeface="Arial"/>
              <a:buChar char="•"/>
              <a:defRPr sz="1600" b="0" i="0" kern="1200">
                <a:solidFill>
                  <a:schemeClr val="tx1"/>
                </a:solidFill>
                <a:latin typeface="Segoe UI Light" charset="0"/>
                <a:ea typeface="Segoe UI Light" charset="0"/>
                <a:cs typeface="Segoe UI Light" charset="0"/>
              </a:defRPr>
            </a:lvl3pPr>
            <a:lvl4pPr marL="16002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4pPr>
            <a:lvl5pPr marL="20574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AU" sz="1200" b="1" dirty="0"/>
              <a:t>Decisions:</a:t>
            </a:r>
          </a:p>
          <a:p>
            <a:pPr marL="228600" indent="-228600">
              <a:buFont typeface="+mj-lt"/>
              <a:buAutoNum type="arabicPeriod"/>
            </a:pPr>
            <a:r>
              <a:rPr lang="en-AU" sz="1200" dirty="0"/>
              <a:t>Warm storage for short term recovery + move to cold storage later. Or archive directly to cold storage and wear the increased costs of recovery</a:t>
            </a:r>
          </a:p>
          <a:p>
            <a:pPr marL="228600" indent="-228600">
              <a:buFont typeface="+mj-lt"/>
              <a:buAutoNum type="arabicPeriod"/>
            </a:pPr>
            <a:r>
              <a:rPr lang="en-AU" sz="1200" dirty="0"/>
              <a:t>TVT tool: </a:t>
            </a:r>
            <a:r>
              <a:rPr lang="en-AU" sz="1200" dirty="0" err="1"/>
              <a:t>Treesize</a:t>
            </a:r>
            <a:r>
              <a:rPr lang="en-AU" sz="1200" dirty="0"/>
              <a:t> Pro*</a:t>
            </a:r>
          </a:p>
          <a:p>
            <a:pPr marL="228600" indent="-228600">
              <a:buFont typeface="+mj-lt"/>
              <a:buAutoNum type="arabicPeriod"/>
            </a:pPr>
            <a:r>
              <a:rPr lang="en-AU" sz="1200" dirty="0"/>
              <a:t>Migration tool: Currently using SkySync</a:t>
            </a:r>
          </a:p>
        </p:txBody>
      </p:sp>
      <p:sp>
        <p:nvSpPr>
          <p:cNvPr id="137" name="Arrow: Right 136">
            <a:extLst>
              <a:ext uri="{FF2B5EF4-FFF2-40B4-BE49-F238E27FC236}">
                <a16:creationId xmlns:a16="http://schemas.microsoft.com/office/drawing/2014/main" id="{7785B52C-C445-7948-018E-8635CF4B6826}"/>
              </a:ext>
            </a:extLst>
          </p:cNvPr>
          <p:cNvSpPr/>
          <p:nvPr/>
        </p:nvSpPr>
        <p:spPr>
          <a:xfrm rot="10800000">
            <a:off x="3969623" y="4514633"/>
            <a:ext cx="1045706" cy="261480"/>
          </a:xfrm>
          <a:prstGeom prst="rightArrow">
            <a:avLst/>
          </a:prstGeom>
          <a:solidFill>
            <a:srgbClr val="00B050"/>
          </a:solidFill>
          <a:ln w="9525"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AU" sz="1050" b="1" i="0" u="none" strike="noStrike" kern="0" cap="none" spc="0" normalizeH="0" baseline="0" noProof="0">
              <a:ln>
                <a:noFill/>
              </a:ln>
              <a:solidFill>
                <a:prstClr val="white"/>
              </a:solidFill>
              <a:effectLst/>
              <a:uLnTx/>
              <a:uFillTx/>
              <a:latin typeface="Arial"/>
              <a:ea typeface="+mn-ea"/>
              <a:cs typeface="+mn-cs"/>
            </a:endParaRPr>
          </a:p>
        </p:txBody>
      </p:sp>
      <p:pic>
        <p:nvPicPr>
          <p:cNvPr id="152" name="Picture 151">
            <a:extLst>
              <a:ext uri="{FF2B5EF4-FFF2-40B4-BE49-F238E27FC236}">
                <a16:creationId xmlns:a16="http://schemas.microsoft.com/office/drawing/2014/main" id="{4CF50354-86AD-4BB0-FB0E-19FA3C5E14D8}"/>
              </a:ext>
            </a:extLst>
          </p:cNvPr>
          <p:cNvPicPr>
            <a:picLocks noChangeAspect="1"/>
          </p:cNvPicPr>
          <p:nvPr/>
        </p:nvPicPr>
        <p:blipFill>
          <a:blip r:embed="rId6"/>
          <a:stretch>
            <a:fillRect/>
          </a:stretch>
        </p:blipFill>
        <p:spPr>
          <a:xfrm>
            <a:off x="5075963" y="4555665"/>
            <a:ext cx="234396" cy="267111"/>
          </a:xfrm>
          <a:prstGeom prst="rect">
            <a:avLst/>
          </a:prstGeom>
        </p:spPr>
      </p:pic>
      <p:sp>
        <p:nvSpPr>
          <p:cNvPr id="153" name="Oval 152">
            <a:extLst>
              <a:ext uri="{FF2B5EF4-FFF2-40B4-BE49-F238E27FC236}">
                <a16:creationId xmlns:a16="http://schemas.microsoft.com/office/drawing/2014/main" id="{AEE9CB74-641F-F3AA-E607-6F46E498A38F}"/>
              </a:ext>
            </a:extLst>
          </p:cNvPr>
          <p:cNvSpPr/>
          <p:nvPr/>
        </p:nvSpPr>
        <p:spPr>
          <a:xfrm>
            <a:off x="4615982" y="4241168"/>
            <a:ext cx="288000" cy="288000"/>
          </a:xfrm>
          <a:prstGeom prst="ellipse">
            <a:avLst/>
          </a:prstGeom>
          <a:solidFill>
            <a:srgbClr val="00B050"/>
          </a:solidFill>
          <a:ln w="9525" cap="flat" cmpd="sng" algn="ctr">
            <a:solidFill>
              <a:sysClr val="windowText" lastClr="000000"/>
            </a:solidFill>
            <a:prstDash val="solid"/>
          </a:ln>
          <a:effectLst/>
        </p:spPr>
        <p:txBody>
          <a:bodyPr rtlCol="0" anchor="ctr"/>
          <a:lstStyle/>
          <a:p>
            <a:pPr algn="ctr" fontAlgn="base">
              <a:spcBef>
                <a:spcPct val="0"/>
              </a:spcBef>
              <a:spcAft>
                <a:spcPct val="0"/>
              </a:spcAft>
            </a:pPr>
            <a:r>
              <a:rPr lang="en-AU" sz="1050" b="1" kern="0">
                <a:solidFill>
                  <a:prstClr val="white"/>
                </a:solidFill>
                <a:latin typeface="Arial"/>
              </a:rPr>
              <a:t>3</a:t>
            </a:r>
          </a:p>
        </p:txBody>
      </p:sp>
      <p:sp>
        <p:nvSpPr>
          <p:cNvPr id="154" name="Arrow: Right 153">
            <a:extLst>
              <a:ext uri="{FF2B5EF4-FFF2-40B4-BE49-F238E27FC236}">
                <a16:creationId xmlns:a16="http://schemas.microsoft.com/office/drawing/2014/main" id="{F098766D-7191-C265-722E-8F72E2B9E200}"/>
              </a:ext>
            </a:extLst>
          </p:cNvPr>
          <p:cNvSpPr/>
          <p:nvPr/>
        </p:nvSpPr>
        <p:spPr>
          <a:xfrm rot="10800000">
            <a:off x="4096689" y="3511989"/>
            <a:ext cx="979274" cy="261480"/>
          </a:xfrm>
          <a:prstGeom prst="rightArrow">
            <a:avLst/>
          </a:prstGeom>
          <a:solidFill>
            <a:srgbClr val="00B050"/>
          </a:solidFill>
          <a:ln w="9525"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AU" sz="1050" b="1" i="0" u="none" strike="noStrike" kern="0" cap="none" spc="0" normalizeH="0" baseline="0" noProof="0">
              <a:ln>
                <a:noFill/>
              </a:ln>
              <a:solidFill>
                <a:prstClr val="white"/>
              </a:solidFill>
              <a:effectLst/>
              <a:uLnTx/>
              <a:uFillTx/>
              <a:latin typeface="Arial"/>
              <a:ea typeface="+mn-ea"/>
              <a:cs typeface="+mn-cs"/>
            </a:endParaRPr>
          </a:p>
        </p:txBody>
      </p:sp>
      <p:pic>
        <p:nvPicPr>
          <p:cNvPr id="155" name="Picture 154">
            <a:extLst>
              <a:ext uri="{FF2B5EF4-FFF2-40B4-BE49-F238E27FC236}">
                <a16:creationId xmlns:a16="http://schemas.microsoft.com/office/drawing/2014/main" id="{6AF02C31-060B-7C9A-83FE-A30651D83638}"/>
              </a:ext>
            </a:extLst>
          </p:cNvPr>
          <p:cNvPicPr>
            <a:picLocks noChangeAspect="1"/>
          </p:cNvPicPr>
          <p:nvPr/>
        </p:nvPicPr>
        <p:blipFill>
          <a:blip r:embed="rId6"/>
          <a:stretch>
            <a:fillRect/>
          </a:stretch>
        </p:blipFill>
        <p:spPr>
          <a:xfrm>
            <a:off x="5149421" y="3524170"/>
            <a:ext cx="234396" cy="267111"/>
          </a:xfrm>
          <a:prstGeom prst="rect">
            <a:avLst/>
          </a:prstGeom>
        </p:spPr>
      </p:pic>
      <p:sp>
        <p:nvSpPr>
          <p:cNvPr id="156" name="Oval 155">
            <a:extLst>
              <a:ext uri="{FF2B5EF4-FFF2-40B4-BE49-F238E27FC236}">
                <a16:creationId xmlns:a16="http://schemas.microsoft.com/office/drawing/2014/main" id="{8711E0E6-AF65-FFFB-D43E-77C284358681}"/>
              </a:ext>
            </a:extLst>
          </p:cNvPr>
          <p:cNvSpPr/>
          <p:nvPr/>
        </p:nvSpPr>
        <p:spPr>
          <a:xfrm>
            <a:off x="4643964" y="3206995"/>
            <a:ext cx="288000" cy="288000"/>
          </a:xfrm>
          <a:prstGeom prst="ellipse">
            <a:avLst/>
          </a:prstGeom>
          <a:solidFill>
            <a:srgbClr val="00B050"/>
          </a:solidFill>
          <a:ln w="9525" cap="flat" cmpd="sng" algn="ctr">
            <a:solidFill>
              <a:sysClr val="windowText" lastClr="000000"/>
            </a:solidFill>
            <a:prstDash val="solid"/>
          </a:ln>
          <a:effectLst/>
        </p:spPr>
        <p:txBody>
          <a:bodyPr rtlCol="0" anchor="ctr"/>
          <a:lstStyle/>
          <a:p>
            <a:pPr algn="ctr" fontAlgn="base">
              <a:spcBef>
                <a:spcPct val="0"/>
              </a:spcBef>
              <a:spcAft>
                <a:spcPct val="0"/>
              </a:spcAft>
            </a:pPr>
            <a:r>
              <a:rPr lang="en-AU" sz="1050" b="1" kern="0">
                <a:solidFill>
                  <a:prstClr val="white"/>
                </a:solidFill>
                <a:latin typeface="Arial"/>
              </a:rPr>
              <a:t>4</a:t>
            </a:r>
          </a:p>
        </p:txBody>
      </p:sp>
      <p:sp>
        <p:nvSpPr>
          <p:cNvPr id="157" name="TextBox 156">
            <a:extLst>
              <a:ext uri="{FF2B5EF4-FFF2-40B4-BE49-F238E27FC236}">
                <a16:creationId xmlns:a16="http://schemas.microsoft.com/office/drawing/2014/main" id="{2F8E94B2-8D03-895A-057B-B30FE0048549}"/>
              </a:ext>
            </a:extLst>
          </p:cNvPr>
          <p:cNvSpPr txBox="1"/>
          <p:nvPr/>
        </p:nvSpPr>
        <p:spPr>
          <a:xfrm>
            <a:off x="4981975" y="3187375"/>
            <a:ext cx="828764" cy="303681"/>
          </a:xfrm>
          <a:prstGeom prst="rect">
            <a:avLst/>
          </a:prstGeom>
        </p:spPr>
        <p:txBody>
          <a:bodyPr vert="horz" wrap="square" lIns="0" tIns="0" rIns="0" bIns="0" rtlCol="0">
            <a:noAutofit/>
          </a:bodyPr>
          <a:lstStyle/>
          <a:p>
            <a:pPr algn="ctr" fontAlgn="base">
              <a:spcBef>
                <a:spcPct val="0"/>
              </a:spcBef>
              <a:spcAft>
                <a:spcPct val="0"/>
              </a:spcAft>
            </a:pPr>
            <a:r>
              <a:rPr lang="en-AU" sz="1050" b="1">
                <a:solidFill>
                  <a:prstClr val="black"/>
                </a:solidFill>
                <a:latin typeface="Arial"/>
                <a:cs typeface="Arial" charset="0"/>
              </a:rPr>
              <a:t>Mapping file NAS -&gt; SPO</a:t>
            </a:r>
          </a:p>
        </p:txBody>
      </p:sp>
      <p:sp>
        <p:nvSpPr>
          <p:cNvPr id="158" name="TextBox 157">
            <a:extLst>
              <a:ext uri="{FF2B5EF4-FFF2-40B4-BE49-F238E27FC236}">
                <a16:creationId xmlns:a16="http://schemas.microsoft.com/office/drawing/2014/main" id="{F653CD42-53DF-54AC-5214-A90C529A6775}"/>
              </a:ext>
            </a:extLst>
          </p:cNvPr>
          <p:cNvSpPr txBox="1"/>
          <p:nvPr/>
        </p:nvSpPr>
        <p:spPr>
          <a:xfrm>
            <a:off x="4802766" y="4217577"/>
            <a:ext cx="828764" cy="303681"/>
          </a:xfrm>
          <a:prstGeom prst="rect">
            <a:avLst/>
          </a:prstGeom>
        </p:spPr>
        <p:txBody>
          <a:bodyPr vert="horz" wrap="square" lIns="0" tIns="0" rIns="0" bIns="0" rtlCol="0">
            <a:noAutofit/>
          </a:bodyPr>
          <a:lstStyle/>
          <a:p>
            <a:pPr algn="ctr" fontAlgn="base">
              <a:spcBef>
                <a:spcPct val="0"/>
              </a:spcBef>
              <a:spcAft>
                <a:spcPct val="0"/>
              </a:spcAft>
            </a:pPr>
            <a:r>
              <a:rPr lang="en-AU" sz="1050" b="1">
                <a:solidFill>
                  <a:prstClr val="black"/>
                </a:solidFill>
                <a:latin typeface="Arial"/>
                <a:cs typeface="Arial" charset="0"/>
              </a:rPr>
              <a:t>Archive Policy</a:t>
            </a:r>
          </a:p>
        </p:txBody>
      </p:sp>
      <p:sp>
        <p:nvSpPr>
          <p:cNvPr id="159" name="Oval 158">
            <a:extLst>
              <a:ext uri="{FF2B5EF4-FFF2-40B4-BE49-F238E27FC236}">
                <a16:creationId xmlns:a16="http://schemas.microsoft.com/office/drawing/2014/main" id="{03DD6B32-F5AC-F2AB-F85D-97423D3858AB}"/>
              </a:ext>
            </a:extLst>
          </p:cNvPr>
          <p:cNvSpPr/>
          <p:nvPr/>
        </p:nvSpPr>
        <p:spPr>
          <a:xfrm>
            <a:off x="7656037" y="2424348"/>
            <a:ext cx="288000" cy="288000"/>
          </a:xfrm>
          <a:prstGeom prst="ellipse">
            <a:avLst/>
          </a:prstGeom>
          <a:solidFill>
            <a:srgbClr val="FF5F41"/>
          </a:solidFill>
          <a:ln w="9525" cap="flat" cmpd="sng" algn="ctr">
            <a:solidFill>
              <a:sysClr val="windowText" lastClr="000000"/>
            </a:solidFill>
            <a:prstDash val="solid"/>
          </a:ln>
          <a:effectLst/>
        </p:spPr>
        <p:txBody>
          <a:bodyPr rtlCol="0" anchor="ctr"/>
          <a:lstStyle/>
          <a:p>
            <a:pPr algn="ctr" fontAlgn="base">
              <a:spcBef>
                <a:spcPct val="0"/>
              </a:spcBef>
              <a:spcAft>
                <a:spcPct val="0"/>
              </a:spcAft>
            </a:pPr>
            <a:r>
              <a:rPr lang="en-AU" sz="1050" b="1" kern="0" dirty="0">
                <a:solidFill>
                  <a:prstClr val="white"/>
                </a:solidFill>
                <a:latin typeface="Arial"/>
              </a:rPr>
              <a:t>4</a:t>
            </a:r>
          </a:p>
        </p:txBody>
      </p:sp>
      <p:sp>
        <p:nvSpPr>
          <p:cNvPr id="160" name="TextBox 159">
            <a:extLst>
              <a:ext uri="{FF2B5EF4-FFF2-40B4-BE49-F238E27FC236}">
                <a16:creationId xmlns:a16="http://schemas.microsoft.com/office/drawing/2014/main" id="{1F8B5F32-7CA9-DE7C-103C-27D2A81EA60F}"/>
              </a:ext>
            </a:extLst>
          </p:cNvPr>
          <p:cNvSpPr txBox="1"/>
          <p:nvPr/>
        </p:nvSpPr>
        <p:spPr>
          <a:xfrm>
            <a:off x="8052703" y="2353049"/>
            <a:ext cx="3517281" cy="646331"/>
          </a:xfrm>
          <a:prstGeom prst="rect">
            <a:avLst/>
          </a:prstGeom>
          <a:noFill/>
        </p:spPr>
        <p:txBody>
          <a:bodyPr wrap="square">
            <a:spAutoFit/>
          </a:bodyPr>
          <a:lstStyle/>
          <a:p>
            <a:r>
              <a:rPr lang="en-AU" sz="1200">
                <a:latin typeface="Segoe UI Light" charset="0"/>
                <a:cs typeface="Segoe UI Light" charset="0"/>
              </a:rPr>
              <a:t>TVT needs its own location, especially for incremental to simplify confirmation of file/folder count</a:t>
            </a:r>
          </a:p>
        </p:txBody>
      </p:sp>
      <p:sp>
        <p:nvSpPr>
          <p:cNvPr id="161" name="Oval 160">
            <a:extLst>
              <a:ext uri="{FF2B5EF4-FFF2-40B4-BE49-F238E27FC236}">
                <a16:creationId xmlns:a16="http://schemas.microsoft.com/office/drawing/2014/main" id="{51B15429-474F-9649-454B-FB1F8ADEA68B}"/>
              </a:ext>
            </a:extLst>
          </p:cNvPr>
          <p:cNvSpPr/>
          <p:nvPr/>
        </p:nvSpPr>
        <p:spPr>
          <a:xfrm>
            <a:off x="7661270" y="3028916"/>
            <a:ext cx="288000" cy="288000"/>
          </a:xfrm>
          <a:prstGeom prst="ellipse">
            <a:avLst/>
          </a:prstGeom>
          <a:solidFill>
            <a:srgbClr val="FF5F41"/>
          </a:solidFill>
          <a:ln w="9525" cap="flat" cmpd="sng" algn="ctr">
            <a:solidFill>
              <a:sysClr val="windowText" lastClr="000000"/>
            </a:solidFill>
            <a:prstDash val="solid"/>
          </a:ln>
          <a:effectLst/>
        </p:spPr>
        <p:txBody>
          <a:bodyPr rtlCol="0" anchor="ctr"/>
          <a:lstStyle/>
          <a:p>
            <a:pPr algn="ctr" fontAlgn="base">
              <a:spcBef>
                <a:spcPct val="0"/>
              </a:spcBef>
              <a:spcAft>
                <a:spcPct val="0"/>
              </a:spcAft>
            </a:pPr>
            <a:r>
              <a:rPr lang="en-AU" sz="1050" b="1" kern="0" dirty="0">
                <a:solidFill>
                  <a:prstClr val="white"/>
                </a:solidFill>
                <a:latin typeface="Arial"/>
              </a:rPr>
              <a:t>5</a:t>
            </a:r>
          </a:p>
        </p:txBody>
      </p:sp>
      <p:sp>
        <p:nvSpPr>
          <p:cNvPr id="162" name="TextBox 161">
            <a:extLst>
              <a:ext uri="{FF2B5EF4-FFF2-40B4-BE49-F238E27FC236}">
                <a16:creationId xmlns:a16="http://schemas.microsoft.com/office/drawing/2014/main" id="{A526D273-8F4C-9F27-6C37-C88301F46F0F}"/>
              </a:ext>
            </a:extLst>
          </p:cNvPr>
          <p:cNvSpPr txBox="1"/>
          <p:nvPr/>
        </p:nvSpPr>
        <p:spPr>
          <a:xfrm>
            <a:off x="8052703" y="3000369"/>
            <a:ext cx="3517281" cy="461665"/>
          </a:xfrm>
          <a:prstGeom prst="rect">
            <a:avLst/>
          </a:prstGeom>
          <a:noFill/>
        </p:spPr>
        <p:txBody>
          <a:bodyPr wrap="square">
            <a:spAutoFit/>
          </a:bodyPr>
          <a:lstStyle/>
          <a:p>
            <a:r>
              <a:rPr lang="en-AU" sz="1200">
                <a:latin typeface="Segoe UI Light" charset="0"/>
                <a:cs typeface="Segoe UI Light" charset="0"/>
              </a:rPr>
              <a:t>TVT currently using </a:t>
            </a:r>
            <a:r>
              <a:rPr lang="en-AU" sz="1200" err="1">
                <a:latin typeface="Segoe UI Light" charset="0"/>
                <a:cs typeface="Segoe UI Light" charset="0"/>
              </a:rPr>
              <a:t>TreeSize</a:t>
            </a:r>
            <a:r>
              <a:rPr lang="en-AU" sz="1200">
                <a:latin typeface="Segoe UI Light" charset="0"/>
                <a:cs typeface="Segoe UI Light" charset="0"/>
              </a:rPr>
              <a:t> Pro. Need to procure license if this will be the ongoing tool </a:t>
            </a:r>
          </a:p>
        </p:txBody>
      </p:sp>
      <p:sp>
        <p:nvSpPr>
          <p:cNvPr id="163" name="Oval 162">
            <a:extLst>
              <a:ext uri="{FF2B5EF4-FFF2-40B4-BE49-F238E27FC236}">
                <a16:creationId xmlns:a16="http://schemas.microsoft.com/office/drawing/2014/main" id="{E33CD438-FF20-5AFE-91F7-7D122856E5C2}"/>
              </a:ext>
            </a:extLst>
          </p:cNvPr>
          <p:cNvSpPr/>
          <p:nvPr/>
        </p:nvSpPr>
        <p:spPr>
          <a:xfrm>
            <a:off x="7665980" y="3600616"/>
            <a:ext cx="288000" cy="288000"/>
          </a:xfrm>
          <a:prstGeom prst="ellipse">
            <a:avLst/>
          </a:prstGeom>
          <a:solidFill>
            <a:srgbClr val="FF5F41"/>
          </a:solidFill>
          <a:ln w="9525" cap="flat" cmpd="sng" algn="ctr">
            <a:solidFill>
              <a:sysClr val="windowText" lastClr="000000"/>
            </a:solidFill>
            <a:prstDash val="solid"/>
          </a:ln>
          <a:effectLst/>
        </p:spPr>
        <p:txBody>
          <a:bodyPr rtlCol="0" anchor="ctr"/>
          <a:lstStyle/>
          <a:p>
            <a:pPr algn="ctr" fontAlgn="base">
              <a:spcBef>
                <a:spcPct val="0"/>
              </a:spcBef>
              <a:spcAft>
                <a:spcPct val="0"/>
              </a:spcAft>
            </a:pPr>
            <a:r>
              <a:rPr lang="en-AU" sz="1050" b="1" kern="0" dirty="0">
                <a:solidFill>
                  <a:prstClr val="white"/>
                </a:solidFill>
                <a:latin typeface="Arial"/>
              </a:rPr>
              <a:t>6</a:t>
            </a:r>
          </a:p>
        </p:txBody>
      </p:sp>
      <p:sp>
        <p:nvSpPr>
          <p:cNvPr id="164" name="TextBox 163">
            <a:extLst>
              <a:ext uri="{FF2B5EF4-FFF2-40B4-BE49-F238E27FC236}">
                <a16:creationId xmlns:a16="http://schemas.microsoft.com/office/drawing/2014/main" id="{D029D5DA-9168-4D18-C8B8-72C20B12373C}"/>
              </a:ext>
            </a:extLst>
          </p:cNvPr>
          <p:cNvSpPr txBox="1"/>
          <p:nvPr/>
        </p:nvSpPr>
        <p:spPr>
          <a:xfrm>
            <a:off x="8056593" y="3571304"/>
            <a:ext cx="3517281" cy="461665"/>
          </a:xfrm>
          <a:prstGeom prst="rect">
            <a:avLst/>
          </a:prstGeom>
          <a:noFill/>
        </p:spPr>
        <p:txBody>
          <a:bodyPr wrap="square">
            <a:spAutoFit/>
          </a:bodyPr>
          <a:lstStyle/>
          <a:p>
            <a:r>
              <a:rPr lang="en-AU" sz="1200" dirty="0">
                <a:latin typeface="Segoe UI Light" charset="0"/>
                <a:cs typeface="Segoe UI Light" charset="0"/>
              </a:rPr>
              <a:t>Cold storage to be determined as part of Phase 2.2 scope.</a:t>
            </a:r>
          </a:p>
        </p:txBody>
      </p:sp>
      <p:sp>
        <p:nvSpPr>
          <p:cNvPr id="165" name="Oval 164">
            <a:extLst>
              <a:ext uri="{FF2B5EF4-FFF2-40B4-BE49-F238E27FC236}">
                <a16:creationId xmlns:a16="http://schemas.microsoft.com/office/drawing/2014/main" id="{9E51CAAE-1F88-B179-2D47-CE9A31A2DC04}"/>
              </a:ext>
            </a:extLst>
          </p:cNvPr>
          <p:cNvSpPr/>
          <p:nvPr/>
        </p:nvSpPr>
        <p:spPr>
          <a:xfrm>
            <a:off x="7669968" y="4110018"/>
            <a:ext cx="288000" cy="288000"/>
          </a:xfrm>
          <a:prstGeom prst="ellipse">
            <a:avLst/>
          </a:prstGeom>
          <a:solidFill>
            <a:srgbClr val="FF5F41"/>
          </a:solidFill>
          <a:ln w="9525" cap="flat" cmpd="sng" algn="ctr">
            <a:solidFill>
              <a:sysClr val="windowText" lastClr="000000"/>
            </a:solidFill>
            <a:prstDash val="solid"/>
          </a:ln>
          <a:effectLst/>
        </p:spPr>
        <p:txBody>
          <a:bodyPr rtlCol="0" anchor="ctr"/>
          <a:lstStyle/>
          <a:p>
            <a:pPr algn="ctr" fontAlgn="base">
              <a:spcBef>
                <a:spcPct val="0"/>
              </a:spcBef>
              <a:spcAft>
                <a:spcPct val="0"/>
              </a:spcAft>
            </a:pPr>
            <a:r>
              <a:rPr lang="en-AU" sz="1050" b="1" kern="0" dirty="0">
                <a:solidFill>
                  <a:prstClr val="white"/>
                </a:solidFill>
                <a:latin typeface="Arial"/>
              </a:rPr>
              <a:t>7</a:t>
            </a:r>
          </a:p>
        </p:txBody>
      </p:sp>
      <p:sp>
        <p:nvSpPr>
          <p:cNvPr id="166" name="TextBox 165">
            <a:extLst>
              <a:ext uri="{FF2B5EF4-FFF2-40B4-BE49-F238E27FC236}">
                <a16:creationId xmlns:a16="http://schemas.microsoft.com/office/drawing/2014/main" id="{4C96E1B8-F90F-3341-E429-CE1E022BA107}"/>
              </a:ext>
            </a:extLst>
          </p:cNvPr>
          <p:cNvSpPr txBox="1"/>
          <p:nvPr/>
        </p:nvSpPr>
        <p:spPr>
          <a:xfrm>
            <a:off x="8052703" y="4115518"/>
            <a:ext cx="3517281" cy="276999"/>
          </a:xfrm>
          <a:prstGeom prst="rect">
            <a:avLst/>
          </a:prstGeom>
          <a:noFill/>
        </p:spPr>
        <p:txBody>
          <a:bodyPr wrap="square">
            <a:spAutoFit/>
          </a:bodyPr>
          <a:lstStyle/>
          <a:p>
            <a:r>
              <a:rPr lang="en-AU" sz="1200">
                <a:latin typeface="Segoe UI Light" charset="0"/>
                <a:cs typeface="Segoe UI Light" charset="0"/>
              </a:rPr>
              <a:t>Mapping file is required for this step</a:t>
            </a:r>
          </a:p>
        </p:txBody>
      </p:sp>
      <p:sp>
        <p:nvSpPr>
          <p:cNvPr id="167" name="Oval 166">
            <a:extLst>
              <a:ext uri="{FF2B5EF4-FFF2-40B4-BE49-F238E27FC236}">
                <a16:creationId xmlns:a16="http://schemas.microsoft.com/office/drawing/2014/main" id="{B6F87D79-4AB8-2200-A749-D45AA5C2C2AB}"/>
              </a:ext>
            </a:extLst>
          </p:cNvPr>
          <p:cNvSpPr/>
          <p:nvPr/>
        </p:nvSpPr>
        <p:spPr>
          <a:xfrm>
            <a:off x="7682545" y="4593472"/>
            <a:ext cx="288000" cy="288000"/>
          </a:xfrm>
          <a:prstGeom prst="ellipse">
            <a:avLst/>
          </a:prstGeom>
          <a:solidFill>
            <a:srgbClr val="FF5F41"/>
          </a:solidFill>
          <a:ln w="9525" cap="flat" cmpd="sng" algn="ctr">
            <a:solidFill>
              <a:sysClr val="windowText" lastClr="000000"/>
            </a:solidFill>
            <a:prstDash val="solid"/>
          </a:ln>
          <a:effectLst/>
        </p:spPr>
        <p:txBody>
          <a:bodyPr rtlCol="0" anchor="ctr"/>
          <a:lstStyle/>
          <a:p>
            <a:pPr algn="ctr" fontAlgn="base">
              <a:spcBef>
                <a:spcPct val="0"/>
              </a:spcBef>
              <a:spcAft>
                <a:spcPct val="0"/>
              </a:spcAft>
            </a:pPr>
            <a:r>
              <a:rPr lang="en-AU" sz="1050" b="1" kern="0" dirty="0">
                <a:solidFill>
                  <a:prstClr val="white"/>
                </a:solidFill>
                <a:latin typeface="Arial"/>
              </a:rPr>
              <a:t>8</a:t>
            </a:r>
          </a:p>
        </p:txBody>
      </p:sp>
      <p:sp>
        <p:nvSpPr>
          <p:cNvPr id="168" name="TextBox 167">
            <a:extLst>
              <a:ext uri="{FF2B5EF4-FFF2-40B4-BE49-F238E27FC236}">
                <a16:creationId xmlns:a16="http://schemas.microsoft.com/office/drawing/2014/main" id="{70F10C65-D4D0-1E6E-A2D0-A481E4F3DAC2}"/>
              </a:ext>
            </a:extLst>
          </p:cNvPr>
          <p:cNvSpPr txBox="1"/>
          <p:nvPr/>
        </p:nvSpPr>
        <p:spPr>
          <a:xfrm>
            <a:off x="8040895" y="4593160"/>
            <a:ext cx="3517281" cy="276999"/>
          </a:xfrm>
          <a:prstGeom prst="rect">
            <a:avLst/>
          </a:prstGeom>
          <a:noFill/>
        </p:spPr>
        <p:txBody>
          <a:bodyPr wrap="square">
            <a:spAutoFit/>
          </a:bodyPr>
          <a:lstStyle/>
          <a:p>
            <a:r>
              <a:rPr lang="en-AU" sz="1200">
                <a:latin typeface="Segoe UI Light" charset="0"/>
                <a:cs typeface="Segoe UI Light" charset="0"/>
              </a:rPr>
              <a:t>Create SkySync jobs set running for ongoing sync</a:t>
            </a:r>
          </a:p>
        </p:txBody>
      </p:sp>
      <p:sp>
        <p:nvSpPr>
          <p:cNvPr id="169" name="Oval 168">
            <a:extLst>
              <a:ext uri="{FF2B5EF4-FFF2-40B4-BE49-F238E27FC236}">
                <a16:creationId xmlns:a16="http://schemas.microsoft.com/office/drawing/2014/main" id="{B1DACEA0-932E-0FD6-9B97-196F152226F0}"/>
              </a:ext>
            </a:extLst>
          </p:cNvPr>
          <p:cNvSpPr/>
          <p:nvPr/>
        </p:nvSpPr>
        <p:spPr>
          <a:xfrm>
            <a:off x="7665980" y="5463280"/>
            <a:ext cx="288000" cy="288000"/>
          </a:xfrm>
          <a:prstGeom prst="ellipse">
            <a:avLst/>
          </a:prstGeom>
          <a:solidFill>
            <a:srgbClr val="00B050"/>
          </a:solidFill>
          <a:ln w="9525" cap="flat" cmpd="sng" algn="ctr">
            <a:solidFill>
              <a:sysClr val="windowText" lastClr="000000"/>
            </a:solidFill>
            <a:prstDash val="solid"/>
          </a:ln>
          <a:effectLst/>
        </p:spPr>
        <p:txBody>
          <a:bodyPr rtlCol="0" anchor="ctr"/>
          <a:lstStyle/>
          <a:p>
            <a:pPr algn="ctr" fontAlgn="base">
              <a:spcBef>
                <a:spcPct val="0"/>
              </a:spcBef>
              <a:spcAft>
                <a:spcPct val="0"/>
              </a:spcAft>
            </a:pPr>
            <a:r>
              <a:rPr lang="en-AU" sz="1050" b="1" kern="0">
                <a:solidFill>
                  <a:prstClr val="white"/>
                </a:solidFill>
                <a:latin typeface="Arial"/>
              </a:rPr>
              <a:t>3</a:t>
            </a:r>
          </a:p>
        </p:txBody>
      </p:sp>
      <p:grpSp>
        <p:nvGrpSpPr>
          <p:cNvPr id="4" name="Group 3">
            <a:extLst>
              <a:ext uri="{FF2B5EF4-FFF2-40B4-BE49-F238E27FC236}">
                <a16:creationId xmlns:a16="http://schemas.microsoft.com/office/drawing/2014/main" id="{435C45BD-5FCD-27FA-8860-D7E29BF597E1}"/>
              </a:ext>
            </a:extLst>
          </p:cNvPr>
          <p:cNvGrpSpPr/>
          <p:nvPr/>
        </p:nvGrpSpPr>
        <p:grpSpPr>
          <a:xfrm>
            <a:off x="5568984" y="1694208"/>
            <a:ext cx="1593929" cy="344039"/>
            <a:chOff x="7647522" y="6285739"/>
            <a:chExt cx="1593929" cy="344039"/>
          </a:xfrm>
        </p:grpSpPr>
        <p:sp>
          <p:nvSpPr>
            <p:cNvPr id="99" name="Oval 98">
              <a:extLst>
                <a:ext uri="{FF2B5EF4-FFF2-40B4-BE49-F238E27FC236}">
                  <a16:creationId xmlns:a16="http://schemas.microsoft.com/office/drawing/2014/main" id="{5CB34DC9-7641-80E1-D608-8E4150A9D443}"/>
                </a:ext>
              </a:extLst>
            </p:cNvPr>
            <p:cNvSpPr/>
            <p:nvPr/>
          </p:nvSpPr>
          <p:spPr>
            <a:xfrm>
              <a:off x="8375656" y="6285739"/>
              <a:ext cx="180000" cy="180000"/>
            </a:xfrm>
            <a:prstGeom prst="ellipse">
              <a:avLst/>
            </a:prstGeom>
            <a:solidFill>
              <a:srgbClr val="FF5F41"/>
            </a:solidFill>
            <a:ln w="9525" cap="flat" cmpd="sng" algn="ctr">
              <a:solidFill>
                <a:sysClr val="windowText" lastClr="000000"/>
              </a:solidFill>
              <a:prstDash val="solid"/>
            </a:ln>
            <a:effectLst/>
          </p:spPr>
          <p:txBody>
            <a:bodyPr rtlCol="0" anchor="ctr"/>
            <a:lstStyle/>
            <a:p>
              <a:pPr algn="ctr" fontAlgn="base">
                <a:spcBef>
                  <a:spcPct val="0"/>
                </a:spcBef>
                <a:spcAft>
                  <a:spcPct val="0"/>
                </a:spcAft>
              </a:pPr>
              <a:r>
                <a:rPr lang="en-AU" sz="1050" b="1" kern="0">
                  <a:solidFill>
                    <a:prstClr val="white"/>
                  </a:solidFill>
                  <a:latin typeface="Arial"/>
                </a:rPr>
                <a:t>x</a:t>
              </a:r>
            </a:p>
          </p:txBody>
        </p:sp>
        <p:sp>
          <p:nvSpPr>
            <p:cNvPr id="101" name="Oval 100">
              <a:extLst>
                <a:ext uri="{FF2B5EF4-FFF2-40B4-BE49-F238E27FC236}">
                  <a16:creationId xmlns:a16="http://schemas.microsoft.com/office/drawing/2014/main" id="{A1496512-45D8-E276-92D6-F8BF2279096E}"/>
                </a:ext>
              </a:extLst>
            </p:cNvPr>
            <p:cNvSpPr/>
            <p:nvPr/>
          </p:nvSpPr>
          <p:spPr>
            <a:xfrm>
              <a:off x="8787384" y="6287658"/>
              <a:ext cx="180000" cy="180000"/>
            </a:xfrm>
            <a:prstGeom prst="ellipse">
              <a:avLst/>
            </a:prstGeom>
            <a:solidFill>
              <a:srgbClr val="00B050"/>
            </a:solidFill>
            <a:ln w="9525" cap="flat" cmpd="sng" algn="ctr">
              <a:solidFill>
                <a:sysClr val="windowText" lastClr="000000"/>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AU" sz="1050" b="1" i="0" u="none" strike="noStrike" kern="0" cap="none" spc="0" normalizeH="0" baseline="0" noProof="0">
                  <a:ln>
                    <a:noFill/>
                  </a:ln>
                  <a:solidFill>
                    <a:prstClr val="white"/>
                  </a:solidFill>
                  <a:effectLst/>
                  <a:uLnTx/>
                  <a:uFillTx/>
                  <a:latin typeface="Arial"/>
                  <a:ea typeface="+mn-ea"/>
                  <a:cs typeface="+mn-cs"/>
                </a:rPr>
                <a:t>x</a:t>
              </a:r>
            </a:p>
          </p:txBody>
        </p:sp>
        <p:sp>
          <p:nvSpPr>
            <p:cNvPr id="108" name="TextBox 107">
              <a:extLst>
                <a:ext uri="{FF2B5EF4-FFF2-40B4-BE49-F238E27FC236}">
                  <a16:creationId xmlns:a16="http://schemas.microsoft.com/office/drawing/2014/main" id="{02F99681-1315-18BC-C2EC-AA37B98A38EB}"/>
                </a:ext>
              </a:extLst>
            </p:cNvPr>
            <p:cNvSpPr txBox="1"/>
            <p:nvPr/>
          </p:nvSpPr>
          <p:spPr>
            <a:xfrm>
              <a:off x="7647522" y="6309570"/>
              <a:ext cx="728134" cy="112368"/>
            </a:xfrm>
            <a:prstGeom prst="rect">
              <a:avLst/>
            </a:prstGeom>
          </p:spPr>
          <p:txBody>
            <a:bodyPr vert="horz" wrap="square" lIns="0" tIns="0" rIns="0" bIns="0" rtlCol="0">
              <a:noAutofit/>
            </a:bodyPr>
            <a:lstStyle/>
            <a:p>
              <a:pPr fontAlgn="base">
                <a:spcBef>
                  <a:spcPct val="0"/>
                </a:spcBef>
                <a:spcAft>
                  <a:spcPct val="0"/>
                </a:spcAft>
              </a:pPr>
              <a:r>
                <a:rPr lang="en-AU" sz="800">
                  <a:solidFill>
                    <a:prstClr val="black"/>
                  </a:solidFill>
                  <a:latin typeface="Arial"/>
                  <a:cs typeface="Arial" panose="020B0604020202020204" pitchFamily="34" charset="0"/>
                </a:rPr>
                <a:t>Responsible:</a:t>
              </a:r>
            </a:p>
          </p:txBody>
        </p:sp>
        <p:sp>
          <p:nvSpPr>
            <p:cNvPr id="170" name="TextBox 169">
              <a:extLst>
                <a:ext uri="{FF2B5EF4-FFF2-40B4-BE49-F238E27FC236}">
                  <a16:creationId xmlns:a16="http://schemas.microsoft.com/office/drawing/2014/main" id="{C8760B69-83C1-C79C-473C-018D660D31C5}"/>
                </a:ext>
              </a:extLst>
            </p:cNvPr>
            <p:cNvSpPr txBox="1"/>
            <p:nvPr/>
          </p:nvSpPr>
          <p:spPr>
            <a:xfrm>
              <a:off x="8239250" y="6508178"/>
              <a:ext cx="728134" cy="112368"/>
            </a:xfrm>
            <a:prstGeom prst="rect">
              <a:avLst/>
            </a:prstGeom>
          </p:spPr>
          <p:txBody>
            <a:bodyPr vert="horz" wrap="square" lIns="0" tIns="0" rIns="0" bIns="0" rtlCol="0">
              <a:noAutofit/>
            </a:bodyPr>
            <a:lstStyle/>
            <a:p>
              <a:pPr fontAlgn="base">
                <a:spcBef>
                  <a:spcPct val="0"/>
                </a:spcBef>
                <a:spcAft>
                  <a:spcPct val="0"/>
                </a:spcAft>
              </a:pPr>
              <a:r>
                <a:rPr lang="en-AU" sz="800">
                  <a:solidFill>
                    <a:prstClr val="black"/>
                  </a:solidFill>
                  <a:latin typeface="Arial"/>
                  <a:cs typeface="Arial" panose="020B0604020202020204" pitchFamily="34" charset="0"/>
                </a:rPr>
                <a:t>Avanade</a:t>
              </a:r>
            </a:p>
          </p:txBody>
        </p:sp>
        <p:sp>
          <p:nvSpPr>
            <p:cNvPr id="171" name="TextBox 170">
              <a:extLst>
                <a:ext uri="{FF2B5EF4-FFF2-40B4-BE49-F238E27FC236}">
                  <a16:creationId xmlns:a16="http://schemas.microsoft.com/office/drawing/2014/main" id="{CD4C95A0-3476-9586-AF43-2BB04C9520C0}"/>
                </a:ext>
              </a:extLst>
            </p:cNvPr>
            <p:cNvSpPr txBox="1"/>
            <p:nvPr/>
          </p:nvSpPr>
          <p:spPr>
            <a:xfrm>
              <a:off x="8513317" y="6517410"/>
              <a:ext cx="728134" cy="112368"/>
            </a:xfrm>
            <a:prstGeom prst="rect">
              <a:avLst/>
            </a:prstGeom>
          </p:spPr>
          <p:txBody>
            <a:bodyPr vert="horz" wrap="square" lIns="0" tIns="0" rIns="0" bIns="0" rtlCol="0">
              <a:noAutofit/>
            </a:bodyPr>
            <a:lstStyle/>
            <a:p>
              <a:pPr algn="ctr" fontAlgn="base">
                <a:spcBef>
                  <a:spcPct val="0"/>
                </a:spcBef>
                <a:spcAft>
                  <a:spcPct val="0"/>
                </a:spcAft>
              </a:pPr>
              <a:r>
                <a:rPr lang="en-AU" sz="800">
                  <a:solidFill>
                    <a:prstClr val="black"/>
                  </a:solidFill>
                  <a:latin typeface="Arial"/>
                  <a:cs typeface="Arial" panose="020B0604020202020204" pitchFamily="34" charset="0"/>
                </a:rPr>
                <a:t>CFS</a:t>
              </a:r>
            </a:p>
          </p:txBody>
        </p:sp>
      </p:grpSp>
      <p:sp>
        <p:nvSpPr>
          <p:cNvPr id="172" name="Oval 171">
            <a:extLst>
              <a:ext uri="{FF2B5EF4-FFF2-40B4-BE49-F238E27FC236}">
                <a16:creationId xmlns:a16="http://schemas.microsoft.com/office/drawing/2014/main" id="{0ACBB64F-2FFD-64ED-95CE-B6D120C7EE06}"/>
              </a:ext>
            </a:extLst>
          </p:cNvPr>
          <p:cNvSpPr/>
          <p:nvPr/>
        </p:nvSpPr>
        <p:spPr>
          <a:xfrm>
            <a:off x="7663082" y="5905009"/>
            <a:ext cx="288000" cy="288000"/>
          </a:xfrm>
          <a:prstGeom prst="ellipse">
            <a:avLst/>
          </a:prstGeom>
          <a:solidFill>
            <a:srgbClr val="00B050"/>
          </a:solidFill>
          <a:ln w="9525" cap="flat" cmpd="sng" algn="ctr">
            <a:solidFill>
              <a:sysClr val="windowText" lastClr="000000"/>
            </a:solidFill>
            <a:prstDash val="solid"/>
          </a:ln>
          <a:effectLst/>
        </p:spPr>
        <p:txBody>
          <a:bodyPr rtlCol="0" anchor="ctr"/>
          <a:lstStyle/>
          <a:p>
            <a:pPr algn="ctr" fontAlgn="base">
              <a:spcBef>
                <a:spcPct val="0"/>
              </a:spcBef>
              <a:spcAft>
                <a:spcPct val="0"/>
              </a:spcAft>
            </a:pPr>
            <a:r>
              <a:rPr lang="en-AU" sz="1050" b="1" kern="0">
                <a:solidFill>
                  <a:prstClr val="white"/>
                </a:solidFill>
                <a:latin typeface="Arial"/>
              </a:rPr>
              <a:t>4</a:t>
            </a:r>
          </a:p>
        </p:txBody>
      </p:sp>
      <p:sp>
        <p:nvSpPr>
          <p:cNvPr id="173" name="TextBox 172">
            <a:extLst>
              <a:ext uri="{FF2B5EF4-FFF2-40B4-BE49-F238E27FC236}">
                <a16:creationId xmlns:a16="http://schemas.microsoft.com/office/drawing/2014/main" id="{8570D54B-E3F7-9B52-613C-2DEF0947718C}"/>
              </a:ext>
            </a:extLst>
          </p:cNvPr>
          <p:cNvSpPr txBox="1"/>
          <p:nvPr/>
        </p:nvSpPr>
        <p:spPr>
          <a:xfrm>
            <a:off x="8052703" y="5458347"/>
            <a:ext cx="3517281" cy="276999"/>
          </a:xfrm>
          <a:prstGeom prst="rect">
            <a:avLst/>
          </a:prstGeom>
          <a:noFill/>
        </p:spPr>
        <p:txBody>
          <a:bodyPr wrap="square">
            <a:spAutoFit/>
          </a:bodyPr>
          <a:lstStyle/>
          <a:p>
            <a:r>
              <a:rPr lang="en-AU" sz="1200">
                <a:latin typeface="Segoe UI Light" charset="0"/>
                <a:cs typeface="Segoe UI Light" charset="0"/>
              </a:rPr>
              <a:t>Define criteria for what data should be archived</a:t>
            </a:r>
          </a:p>
        </p:txBody>
      </p:sp>
      <p:sp>
        <p:nvSpPr>
          <p:cNvPr id="174" name="TextBox 173">
            <a:extLst>
              <a:ext uri="{FF2B5EF4-FFF2-40B4-BE49-F238E27FC236}">
                <a16:creationId xmlns:a16="http://schemas.microsoft.com/office/drawing/2014/main" id="{AD0600AC-7E7D-9009-9C38-9CC8D6B0EC9F}"/>
              </a:ext>
            </a:extLst>
          </p:cNvPr>
          <p:cNvSpPr txBox="1"/>
          <p:nvPr/>
        </p:nvSpPr>
        <p:spPr>
          <a:xfrm>
            <a:off x="8052703" y="5888308"/>
            <a:ext cx="3517281" cy="276999"/>
          </a:xfrm>
          <a:prstGeom prst="rect">
            <a:avLst/>
          </a:prstGeom>
          <a:noFill/>
        </p:spPr>
        <p:txBody>
          <a:bodyPr wrap="square">
            <a:spAutoFit/>
          </a:bodyPr>
          <a:lstStyle/>
          <a:p>
            <a:r>
              <a:rPr lang="en-AU" sz="1200">
                <a:latin typeface="Segoe UI Light" charset="0"/>
                <a:cs typeface="Segoe UI Light" charset="0"/>
              </a:rPr>
              <a:t>Map folder/permission structure from NAS to SPO</a:t>
            </a:r>
          </a:p>
        </p:txBody>
      </p:sp>
      <p:sp>
        <p:nvSpPr>
          <p:cNvPr id="175" name="TextBox 174">
            <a:extLst>
              <a:ext uri="{FF2B5EF4-FFF2-40B4-BE49-F238E27FC236}">
                <a16:creationId xmlns:a16="http://schemas.microsoft.com/office/drawing/2014/main" id="{AE83A2E0-A29E-8308-4297-83A8FE67F544}"/>
              </a:ext>
            </a:extLst>
          </p:cNvPr>
          <p:cNvSpPr txBox="1"/>
          <p:nvPr/>
        </p:nvSpPr>
        <p:spPr>
          <a:xfrm>
            <a:off x="3300800" y="6177040"/>
            <a:ext cx="888859" cy="531743"/>
          </a:xfrm>
          <a:prstGeom prst="rect">
            <a:avLst/>
          </a:prstGeom>
        </p:spPr>
        <p:txBody>
          <a:bodyPr vert="horz" wrap="square" lIns="0" tIns="0" rIns="0" bIns="0" rtlCol="0">
            <a:noAutofit/>
          </a:bodyPr>
          <a:lstStyle/>
          <a:p>
            <a:pPr algn="ctr" fontAlgn="base">
              <a:spcBef>
                <a:spcPct val="0"/>
              </a:spcBef>
              <a:spcAft>
                <a:spcPct val="0"/>
              </a:spcAft>
            </a:pPr>
            <a:r>
              <a:rPr lang="en-AU" sz="1050" b="1" dirty="0">
                <a:solidFill>
                  <a:prstClr val="black"/>
                </a:solidFill>
                <a:latin typeface="Arial"/>
                <a:cs typeface="Arial" charset="0"/>
              </a:rPr>
              <a:t>Azure Blob</a:t>
            </a:r>
          </a:p>
        </p:txBody>
      </p:sp>
      <p:sp>
        <p:nvSpPr>
          <p:cNvPr id="176" name="Oval 175">
            <a:extLst>
              <a:ext uri="{FF2B5EF4-FFF2-40B4-BE49-F238E27FC236}">
                <a16:creationId xmlns:a16="http://schemas.microsoft.com/office/drawing/2014/main" id="{E45470F0-733D-3C4B-A2E9-22B5273F12EE}"/>
              </a:ext>
            </a:extLst>
          </p:cNvPr>
          <p:cNvSpPr/>
          <p:nvPr/>
        </p:nvSpPr>
        <p:spPr>
          <a:xfrm>
            <a:off x="7682545" y="5060976"/>
            <a:ext cx="288000" cy="288000"/>
          </a:xfrm>
          <a:prstGeom prst="ellipse">
            <a:avLst/>
          </a:prstGeom>
          <a:solidFill>
            <a:srgbClr val="00B050"/>
          </a:solidFill>
          <a:ln w="9525" cap="flat" cmpd="sng" algn="ctr">
            <a:solidFill>
              <a:sysClr val="windowText" lastClr="000000"/>
            </a:solidFill>
            <a:prstDash val="solid"/>
          </a:ln>
          <a:effectLst/>
        </p:spPr>
        <p:txBody>
          <a:bodyPr rtlCol="0" anchor="ctr"/>
          <a:lstStyle/>
          <a:p>
            <a:pPr algn="ctr" fontAlgn="base">
              <a:spcBef>
                <a:spcPct val="0"/>
              </a:spcBef>
              <a:spcAft>
                <a:spcPct val="0"/>
              </a:spcAft>
            </a:pPr>
            <a:r>
              <a:rPr lang="en-AU" sz="1050" b="1" kern="0">
                <a:solidFill>
                  <a:prstClr val="white"/>
                </a:solidFill>
                <a:latin typeface="Arial"/>
              </a:rPr>
              <a:t>2</a:t>
            </a:r>
          </a:p>
        </p:txBody>
      </p:sp>
      <p:sp>
        <p:nvSpPr>
          <p:cNvPr id="177" name="TextBox 176">
            <a:extLst>
              <a:ext uri="{FF2B5EF4-FFF2-40B4-BE49-F238E27FC236}">
                <a16:creationId xmlns:a16="http://schemas.microsoft.com/office/drawing/2014/main" id="{679567FF-AFE5-F6B4-A89C-8C696B1D40D1}"/>
              </a:ext>
            </a:extLst>
          </p:cNvPr>
          <p:cNvSpPr txBox="1"/>
          <p:nvPr/>
        </p:nvSpPr>
        <p:spPr>
          <a:xfrm>
            <a:off x="8069268" y="5056043"/>
            <a:ext cx="3517281" cy="276999"/>
          </a:xfrm>
          <a:prstGeom prst="rect">
            <a:avLst/>
          </a:prstGeom>
          <a:noFill/>
        </p:spPr>
        <p:txBody>
          <a:bodyPr wrap="square">
            <a:spAutoFit/>
          </a:bodyPr>
          <a:lstStyle/>
          <a:p>
            <a:r>
              <a:rPr lang="en-AU" sz="1200" err="1">
                <a:latin typeface="Segoe UI Light" charset="0"/>
                <a:cs typeface="Segoe UI Light" charset="0"/>
              </a:rPr>
              <a:t>Skysync</a:t>
            </a:r>
            <a:r>
              <a:rPr lang="en-AU" sz="1200">
                <a:latin typeface="Segoe UI Light" charset="0"/>
                <a:cs typeface="Segoe UI Light" charset="0"/>
              </a:rPr>
              <a:t> currently licensed for R1 scope only</a:t>
            </a:r>
          </a:p>
        </p:txBody>
      </p:sp>
      <p:sp>
        <p:nvSpPr>
          <p:cNvPr id="178" name="Oval 177">
            <a:extLst>
              <a:ext uri="{FF2B5EF4-FFF2-40B4-BE49-F238E27FC236}">
                <a16:creationId xmlns:a16="http://schemas.microsoft.com/office/drawing/2014/main" id="{E760C3F7-BE2B-AD88-4956-8AB5E9239E52}"/>
              </a:ext>
            </a:extLst>
          </p:cNvPr>
          <p:cNvSpPr/>
          <p:nvPr/>
        </p:nvSpPr>
        <p:spPr>
          <a:xfrm>
            <a:off x="3595339" y="3254309"/>
            <a:ext cx="288000" cy="288000"/>
          </a:xfrm>
          <a:prstGeom prst="ellipse">
            <a:avLst/>
          </a:prstGeom>
          <a:solidFill>
            <a:srgbClr val="FF5F41"/>
          </a:solidFill>
          <a:ln w="9525" cap="flat" cmpd="sng" algn="ctr">
            <a:solidFill>
              <a:sysClr val="windowText" lastClr="000000"/>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AU" sz="1050" b="1" i="0" u="none" strike="noStrike" kern="0" cap="none" spc="0" normalizeH="0" baseline="0" noProof="0" dirty="0">
                <a:ln>
                  <a:noFill/>
                </a:ln>
                <a:solidFill>
                  <a:prstClr val="white"/>
                </a:solidFill>
                <a:effectLst/>
                <a:uLnTx/>
                <a:uFillTx/>
                <a:latin typeface="Arial"/>
                <a:ea typeface="+mn-ea"/>
                <a:cs typeface="+mn-cs"/>
              </a:rPr>
              <a:t>8</a:t>
            </a:r>
          </a:p>
        </p:txBody>
      </p:sp>
      <p:pic>
        <p:nvPicPr>
          <p:cNvPr id="179" name="Picture 2" descr="SkySync raises bar for enterprise content migration performance">
            <a:extLst>
              <a:ext uri="{FF2B5EF4-FFF2-40B4-BE49-F238E27FC236}">
                <a16:creationId xmlns:a16="http://schemas.microsoft.com/office/drawing/2014/main" id="{48B8C4BA-A90F-71CD-108A-3FE2E85CB4BD}"/>
              </a:ext>
            </a:extLst>
          </p:cNvPr>
          <p:cNvPicPr>
            <a:picLocks noChangeAspect="1" noChangeArrowheads="1"/>
          </p:cNvPicPr>
          <p:nvPr/>
        </p:nvPicPr>
        <p:blipFill>
          <a:blip r:embed="rId8" cstate="email">
            <a:extLst>
              <a:ext uri="{28A0092B-C50C-407E-A947-70E740481C1C}">
                <a14:useLocalDpi xmlns:a14="http://schemas.microsoft.com/office/drawing/2010/main" val="0"/>
              </a:ext>
            </a:extLst>
          </a:blip>
          <a:srcRect/>
          <a:stretch>
            <a:fillRect/>
          </a:stretch>
        </p:blipFill>
        <p:spPr bwMode="auto">
          <a:xfrm>
            <a:off x="541386" y="2952588"/>
            <a:ext cx="689677" cy="200006"/>
          </a:xfrm>
          <a:prstGeom prst="rect">
            <a:avLst/>
          </a:prstGeom>
          <a:noFill/>
          <a:extLst>
            <a:ext uri="{909E8E84-426E-40DD-AFC4-6F175D3DCCD1}">
              <a14:hiddenFill xmlns:a14="http://schemas.microsoft.com/office/drawing/2010/main">
                <a:solidFill>
                  <a:srgbClr val="FFFFFF"/>
                </a:solidFill>
              </a14:hiddenFill>
            </a:ext>
          </a:extLst>
        </p:spPr>
      </p:pic>
      <p:pic>
        <p:nvPicPr>
          <p:cNvPr id="180" name="Picture 2" descr="SkySync raises bar for enterprise content migration performance">
            <a:extLst>
              <a:ext uri="{FF2B5EF4-FFF2-40B4-BE49-F238E27FC236}">
                <a16:creationId xmlns:a16="http://schemas.microsoft.com/office/drawing/2014/main" id="{92832384-23C6-74B1-A93F-25EEBC1E0043}"/>
              </a:ext>
            </a:extLst>
          </p:cNvPr>
          <p:cNvPicPr>
            <a:picLocks noChangeAspect="1" noChangeArrowheads="1"/>
          </p:cNvPicPr>
          <p:nvPr/>
        </p:nvPicPr>
        <p:blipFill>
          <a:blip r:embed="rId8" cstate="email">
            <a:extLst>
              <a:ext uri="{28A0092B-C50C-407E-A947-70E740481C1C}">
                <a14:useLocalDpi xmlns:a14="http://schemas.microsoft.com/office/drawing/2010/main" val="0"/>
              </a:ext>
            </a:extLst>
          </a:blip>
          <a:srcRect/>
          <a:stretch>
            <a:fillRect/>
          </a:stretch>
        </p:blipFill>
        <p:spPr bwMode="auto">
          <a:xfrm>
            <a:off x="3381024" y="3529784"/>
            <a:ext cx="689677" cy="200006"/>
          </a:xfrm>
          <a:prstGeom prst="rect">
            <a:avLst/>
          </a:prstGeom>
          <a:noFill/>
          <a:extLst>
            <a:ext uri="{909E8E84-426E-40DD-AFC4-6F175D3DCCD1}">
              <a14:hiddenFill xmlns:a14="http://schemas.microsoft.com/office/drawing/2010/main">
                <a:solidFill>
                  <a:srgbClr val="FFFFFF"/>
                </a:solidFill>
              </a14:hiddenFill>
            </a:ext>
          </a:extLst>
        </p:spPr>
      </p:pic>
      <p:sp>
        <p:nvSpPr>
          <p:cNvPr id="82" name="TextBox 81">
            <a:extLst>
              <a:ext uri="{FF2B5EF4-FFF2-40B4-BE49-F238E27FC236}">
                <a16:creationId xmlns:a16="http://schemas.microsoft.com/office/drawing/2014/main" id="{3FB50005-6CC2-C645-172F-6104B9DE511E}"/>
              </a:ext>
            </a:extLst>
          </p:cNvPr>
          <p:cNvSpPr txBox="1"/>
          <p:nvPr/>
        </p:nvSpPr>
        <p:spPr>
          <a:xfrm>
            <a:off x="7522397" y="6442911"/>
            <a:ext cx="4247963" cy="369332"/>
          </a:xfrm>
          <a:prstGeom prst="rect">
            <a:avLst/>
          </a:prstGeom>
          <a:noFill/>
        </p:spPr>
        <p:txBody>
          <a:bodyPr wrap="square">
            <a:spAutoFit/>
          </a:bodyPr>
          <a:lstStyle/>
          <a:p>
            <a:r>
              <a:rPr lang="en-AU" sz="1800" dirty="0"/>
              <a:t>*CBA have recommended this tool</a:t>
            </a:r>
          </a:p>
        </p:txBody>
      </p:sp>
      <p:pic>
        <p:nvPicPr>
          <p:cNvPr id="2050" name="Picture 2" descr="Free Icons Png - Disk Storage Icon, transparent png download">
            <a:extLst>
              <a:ext uri="{FF2B5EF4-FFF2-40B4-BE49-F238E27FC236}">
                <a16:creationId xmlns:a16="http://schemas.microsoft.com/office/drawing/2014/main" id="{B292EED0-8A3E-0710-3617-0D86EE22735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504996" y="5735346"/>
            <a:ext cx="457240" cy="4644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13743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0480AF-88B0-4C06-9C0B-C0079720D566}"/>
              </a:ext>
            </a:extLst>
          </p:cNvPr>
          <p:cNvSpPr>
            <a:spLocks noGrp="1"/>
          </p:cNvSpPr>
          <p:nvPr>
            <p:ph type="title"/>
          </p:nvPr>
        </p:nvSpPr>
        <p:spPr>
          <a:xfrm>
            <a:off x="833478" y="275240"/>
            <a:ext cx="10801350" cy="761366"/>
          </a:xfrm>
        </p:spPr>
        <p:txBody>
          <a:bodyPr/>
          <a:lstStyle/>
          <a:p>
            <a:r>
              <a:rPr lang="en-AU" dirty="0"/>
              <a:t>Constraints </a:t>
            </a:r>
          </a:p>
        </p:txBody>
      </p:sp>
      <p:sp>
        <p:nvSpPr>
          <p:cNvPr id="3" name="Slide Number Placeholder 2">
            <a:extLst>
              <a:ext uri="{FF2B5EF4-FFF2-40B4-BE49-F238E27FC236}">
                <a16:creationId xmlns:a16="http://schemas.microsoft.com/office/drawing/2014/main" id="{F9F85E5B-E735-404B-8160-8E68F1C46F9E}"/>
              </a:ext>
            </a:extLst>
          </p:cNvPr>
          <p:cNvSpPr>
            <a:spLocks noGrp="1"/>
          </p:cNvSpPr>
          <p:nvPr>
            <p:ph type="sldNum" sz="quarter" idx="12"/>
          </p:nvPr>
        </p:nvSpPr>
        <p:spPr/>
        <p:txBody>
          <a:bodyPr/>
          <a:lstStyle/>
          <a:p>
            <a:fld id="{1E2FE05B-4A3F-4181-99F1-864C7998A1BB}" type="slidenum">
              <a:rPr lang="en-AU" smtClean="0"/>
              <a:t>7</a:t>
            </a:fld>
            <a:endParaRPr lang="en-AU"/>
          </a:p>
        </p:txBody>
      </p:sp>
      <p:sp>
        <p:nvSpPr>
          <p:cNvPr id="6" name="TextBox 5">
            <a:extLst>
              <a:ext uri="{FF2B5EF4-FFF2-40B4-BE49-F238E27FC236}">
                <a16:creationId xmlns:a16="http://schemas.microsoft.com/office/drawing/2014/main" id="{7D7484C5-0A06-716E-684A-11D03933795D}"/>
              </a:ext>
            </a:extLst>
          </p:cNvPr>
          <p:cNvSpPr txBox="1"/>
          <p:nvPr/>
        </p:nvSpPr>
        <p:spPr>
          <a:xfrm>
            <a:off x="833478" y="731495"/>
            <a:ext cx="10229768" cy="2554545"/>
          </a:xfrm>
          <a:prstGeom prst="rect">
            <a:avLst/>
          </a:prstGeom>
          <a:noFill/>
        </p:spPr>
        <p:txBody>
          <a:bodyPr wrap="square">
            <a:spAutoFit/>
          </a:bodyPr>
          <a:lstStyle/>
          <a:p>
            <a:pPr marL="228600" indent="-228600">
              <a:buFont typeface="+mj-lt"/>
              <a:buAutoNum type="arabicPeriod"/>
            </a:pPr>
            <a:r>
              <a:rPr lang="en-US" sz="1600" dirty="0">
                <a:effectLst/>
                <a:latin typeface="Calibri" panose="020F0502020204030204" pitchFamily="34" charset="0"/>
                <a:ea typeface="Calibri" panose="020F0502020204030204" pitchFamily="34" charset="0"/>
              </a:rPr>
              <a:t>SkySync licensing costs ~1000k USD per terabyte migrated</a:t>
            </a:r>
          </a:p>
          <a:p>
            <a:pPr marL="228600" indent="-228600">
              <a:buFont typeface="+mj-lt"/>
              <a:buAutoNum type="arabicPeriod"/>
            </a:pPr>
            <a:r>
              <a:rPr lang="en-US" sz="1600" dirty="0">
                <a:latin typeface="Calibri" panose="020F0502020204030204" pitchFamily="34" charset="0"/>
                <a:ea typeface="Calibri" panose="020F0502020204030204" pitchFamily="34" charset="0"/>
              </a:rPr>
              <a:t>Jobs need to be accurately defined early as recreating jobs consumes additional licenses</a:t>
            </a:r>
          </a:p>
          <a:p>
            <a:pPr marL="228600" indent="-228600">
              <a:buFont typeface="+mj-lt"/>
              <a:buAutoNum type="arabicPeriod"/>
            </a:pPr>
            <a:r>
              <a:rPr lang="en-US" sz="1600" dirty="0">
                <a:effectLst/>
                <a:latin typeface="Calibri" panose="020F0502020204030204" pitchFamily="34" charset="0"/>
                <a:ea typeface="Calibri" panose="020F0502020204030204" pitchFamily="34" charset="0"/>
              </a:rPr>
              <a:t>Azure File Stor</a:t>
            </a:r>
            <a:r>
              <a:rPr lang="en-US" sz="1600" dirty="0">
                <a:latin typeface="Calibri" panose="020F0502020204030204" pitchFamily="34" charset="0"/>
                <a:ea typeface="Calibri" panose="020F0502020204030204" pitchFamily="34" charset="0"/>
              </a:rPr>
              <a:t>es have an upper limit of 100 TB </a:t>
            </a:r>
          </a:p>
          <a:p>
            <a:pPr marL="228600" indent="-228600">
              <a:buFont typeface="+mj-lt"/>
              <a:buAutoNum type="arabicPeriod"/>
            </a:pPr>
            <a:r>
              <a:rPr lang="en-US" sz="1600" dirty="0">
                <a:effectLst/>
                <a:latin typeface="Calibri" panose="020F0502020204030204" pitchFamily="34" charset="0"/>
                <a:ea typeface="Calibri" panose="020F0502020204030204" pitchFamily="34" charset="0"/>
              </a:rPr>
              <a:t>Storag</a:t>
            </a:r>
            <a:r>
              <a:rPr lang="en-US" sz="1600" dirty="0">
                <a:latin typeface="Calibri" panose="020F0502020204030204" pitchFamily="34" charset="0"/>
                <a:ea typeface="Calibri" panose="020F0502020204030204" pitchFamily="34" charset="0"/>
              </a:rPr>
              <a:t>e consumed can be up 3 times the original data set – initial + incremental + extracted &amp; merged data</a:t>
            </a:r>
          </a:p>
          <a:p>
            <a:pPr marL="228600" indent="-228600">
              <a:buFont typeface="+mj-lt"/>
              <a:buAutoNum type="arabicPeriod"/>
            </a:pPr>
            <a:r>
              <a:rPr lang="en-US" sz="1600" dirty="0">
                <a:latin typeface="Calibri" panose="020F0502020204030204" pitchFamily="34" charset="0"/>
              </a:rPr>
              <a:t>File when extract from Azure files to Azure files can be limited by folder creation operations, which drop as low as 10 folder/sec. Some of the zips have over 1 million folders. Microsoft have confirmed that there is a metadata limit (creation of files and folders) on Azure File Share of “2,000 operations per file share” that is the likely cause. Microsoft have recommended that we download these files to local disk and extract them to local disk before uploading back to Azure Files.</a:t>
            </a:r>
          </a:p>
          <a:p>
            <a:pPr marL="228600" indent="-228600">
              <a:buFont typeface="+mj-lt"/>
              <a:buAutoNum type="arabicPeriod"/>
            </a:pPr>
            <a:r>
              <a:rPr lang="en-US" sz="1600" dirty="0" err="1">
                <a:latin typeface="Calibri" panose="020F0502020204030204" pitchFamily="34" charset="0"/>
                <a:ea typeface="Calibri" panose="020F0502020204030204" pitchFamily="34" charset="0"/>
              </a:rPr>
              <a:t>Azcopy</a:t>
            </a:r>
            <a:r>
              <a:rPr lang="en-US" sz="1600" dirty="0">
                <a:latin typeface="Calibri" panose="020F0502020204030204" pitchFamily="34" charset="0"/>
                <a:ea typeface="Calibri" panose="020F0502020204030204" pitchFamily="34" charset="0"/>
              </a:rPr>
              <a:t>: Any empty folders will not be processed, because source and/or destination doesn't have full folder support</a:t>
            </a:r>
          </a:p>
        </p:txBody>
      </p:sp>
      <p:graphicFrame>
        <p:nvGraphicFramePr>
          <p:cNvPr id="4" name="Table 3">
            <a:extLst>
              <a:ext uri="{FF2B5EF4-FFF2-40B4-BE49-F238E27FC236}">
                <a16:creationId xmlns:a16="http://schemas.microsoft.com/office/drawing/2014/main" id="{DD198C1E-06A7-A839-369F-3063C1EDE961}"/>
              </a:ext>
            </a:extLst>
          </p:cNvPr>
          <p:cNvGraphicFramePr>
            <a:graphicFrameLocks noGrp="1"/>
          </p:cNvGraphicFramePr>
          <p:nvPr>
            <p:extLst>
              <p:ext uri="{D42A27DB-BD31-4B8C-83A1-F6EECF244321}">
                <p14:modId xmlns:p14="http://schemas.microsoft.com/office/powerpoint/2010/main" val="1113711287"/>
              </p:ext>
            </p:extLst>
          </p:nvPr>
        </p:nvGraphicFramePr>
        <p:xfrm>
          <a:off x="1009403" y="3451515"/>
          <a:ext cx="10053843" cy="2766280"/>
        </p:xfrm>
        <a:graphic>
          <a:graphicData uri="http://schemas.openxmlformats.org/drawingml/2006/table">
            <a:tbl>
              <a:tblPr firstRow="1">
                <a:tableStyleId>{17292A2E-F333-43FB-9621-5CBBE7FDCDCB}</a:tableStyleId>
              </a:tblPr>
              <a:tblGrid>
                <a:gridCol w="2664698">
                  <a:extLst>
                    <a:ext uri="{9D8B030D-6E8A-4147-A177-3AD203B41FA5}">
                      <a16:colId xmlns:a16="http://schemas.microsoft.com/office/drawing/2014/main" val="4136516380"/>
                    </a:ext>
                  </a:extLst>
                </a:gridCol>
                <a:gridCol w="7389145">
                  <a:extLst>
                    <a:ext uri="{9D8B030D-6E8A-4147-A177-3AD203B41FA5}">
                      <a16:colId xmlns:a16="http://schemas.microsoft.com/office/drawing/2014/main" val="4000485205"/>
                    </a:ext>
                  </a:extLst>
                </a:gridCol>
              </a:tblGrid>
              <a:tr h="211711">
                <a:tc>
                  <a:txBody>
                    <a:bodyPr/>
                    <a:lstStyle/>
                    <a:p>
                      <a:pPr algn="l" fontAlgn="t"/>
                      <a:r>
                        <a:rPr lang="en-AU" sz="1400" kern="1200">
                          <a:solidFill>
                            <a:schemeClr val="tx1"/>
                          </a:solidFill>
                          <a:effectLst/>
                          <a:latin typeface="+mn-lt"/>
                          <a:ea typeface="+mn-ea"/>
                          <a:cs typeface="+mn-cs"/>
                        </a:rPr>
                        <a:t>Feature</a:t>
                      </a:r>
                    </a:p>
                  </a:txBody>
                  <a:tcPr marL="20924" marR="20924" marT="10462" marB="10462"/>
                </a:tc>
                <a:tc>
                  <a:txBody>
                    <a:bodyPr/>
                    <a:lstStyle/>
                    <a:p>
                      <a:pPr algn="l" fontAlgn="t"/>
                      <a:r>
                        <a:rPr lang="en-AU" sz="1400" kern="1200">
                          <a:solidFill>
                            <a:schemeClr val="tx1"/>
                          </a:solidFill>
                          <a:effectLst/>
                          <a:latin typeface="+mn-lt"/>
                          <a:ea typeface="+mn-ea"/>
                          <a:cs typeface="+mn-cs"/>
                        </a:rPr>
                        <a:t>Microsoft 365 A3, E3, G3 &amp; A5, E5, G5</a:t>
                      </a:r>
                    </a:p>
                  </a:txBody>
                  <a:tcPr marL="20924" marR="20924" marT="10462" marB="10462"/>
                </a:tc>
                <a:extLst>
                  <a:ext uri="{0D108BD9-81ED-4DB2-BD59-A6C34878D82A}">
                    <a16:rowId xmlns:a16="http://schemas.microsoft.com/office/drawing/2014/main" val="3485934931"/>
                  </a:ext>
                </a:extLst>
              </a:tr>
              <a:tr h="358277">
                <a:tc>
                  <a:txBody>
                    <a:bodyPr/>
                    <a:lstStyle/>
                    <a:p>
                      <a:pPr algn="l" fontAlgn="t"/>
                      <a:r>
                        <a:rPr lang="en-US" sz="1400" kern="1200" dirty="0">
                          <a:solidFill>
                            <a:schemeClr val="tx1"/>
                          </a:solidFill>
                          <a:effectLst/>
                          <a:latin typeface="+mn-lt"/>
                          <a:ea typeface="+mn-ea"/>
                          <a:cs typeface="+mn-cs"/>
                        </a:rPr>
                        <a:t>Total storage per organization</a:t>
                      </a:r>
                      <a:br>
                        <a:rPr lang="en-US" sz="1400" kern="1200" dirty="0">
                          <a:solidFill>
                            <a:schemeClr val="tx1"/>
                          </a:solidFill>
                          <a:effectLst/>
                          <a:latin typeface="+mn-lt"/>
                          <a:ea typeface="+mn-ea"/>
                          <a:cs typeface="+mn-cs"/>
                        </a:rPr>
                      </a:br>
                      <a:endParaRPr lang="en-US" sz="1400" kern="1200" dirty="0">
                        <a:solidFill>
                          <a:schemeClr val="tx1"/>
                        </a:solidFill>
                        <a:effectLst/>
                        <a:latin typeface="+mn-lt"/>
                        <a:ea typeface="+mn-ea"/>
                        <a:cs typeface="+mn-cs"/>
                      </a:endParaRPr>
                    </a:p>
                  </a:txBody>
                  <a:tcPr marL="20924" marR="20924" marT="10462" marB="10462"/>
                </a:tc>
                <a:tc>
                  <a:txBody>
                    <a:bodyPr/>
                    <a:lstStyle/>
                    <a:p>
                      <a:pPr algn="l" fontAlgn="t"/>
                      <a:r>
                        <a:rPr lang="en-US" sz="1400" kern="1200" dirty="0">
                          <a:solidFill>
                            <a:schemeClr val="tx1"/>
                          </a:solidFill>
                          <a:effectLst/>
                          <a:latin typeface="+mn-lt"/>
                          <a:ea typeface="+mn-ea"/>
                          <a:cs typeface="+mn-cs"/>
                        </a:rPr>
                        <a:t>1 TB plus 10 GB per license purchased</a:t>
                      </a:r>
                      <a:br>
                        <a:rPr lang="en-US" sz="1400" kern="1200" dirty="0">
                          <a:solidFill>
                            <a:schemeClr val="tx1"/>
                          </a:solidFill>
                          <a:effectLst/>
                          <a:latin typeface="+mn-lt"/>
                          <a:ea typeface="+mn-ea"/>
                          <a:cs typeface="+mn-cs"/>
                        </a:rPr>
                      </a:br>
                      <a:endParaRPr lang="en-US" sz="1400" kern="1200" dirty="0">
                        <a:solidFill>
                          <a:schemeClr val="tx1"/>
                        </a:solidFill>
                        <a:effectLst/>
                        <a:latin typeface="+mn-lt"/>
                        <a:ea typeface="+mn-ea"/>
                        <a:cs typeface="+mn-cs"/>
                      </a:endParaRPr>
                    </a:p>
                  </a:txBody>
                  <a:tcPr marL="20924" marR="20924" marT="10462" marB="10462"/>
                </a:tc>
                <a:extLst>
                  <a:ext uri="{0D108BD9-81ED-4DB2-BD59-A6C34878D82A}">
                    <a16:rowId xmlns:a16="http://schemas.microsoft.com/office/drawing/2014/main" val="952215956"/>
                  </a:ext>
                </a:extLst>
              </a:tr>
              <a:tr h="358277">
                <a:tc>
                  <a:txBody>
                    <a:bodyPr/>
                    <a:lstStyle/>
                    <a:p>
                      <a:pPr algn="l" fontAlgn="t"/>
                      <a:r>
                        <a:rPr lang="en-AU" sz="1400" kern="1200" dirty="0">
                          <a:solidFill>
                            <a:schemeClr val="tx1"/>
                          </a:solidFill>
                          <a:effectLst/>
                          <a:latin typeface="+mn-lt"/>
                          <a:ea typeface="+mn-ea"/>
                          <a:cs typeface="+mn-cs"/>
                        </a:rPr>
                        <a:t>Max storage per site (site collection)</a:t>
                      </a:r>
                      <a:br>
                        <a:rPr lang="en-AU" sz="1400" kern="1200" dirty="0">
                          <a:solidFill>
                            <a:schemeClr val="tx1"/>
                          </a:solidFill>
                          <a:effectLst/>
                          <a:latin typeface="+mn-lt"/>
                          <a:ea typeface="+mn-ea"/>
                          <a:cs typeface="+mn-cs"/>
                        </a:rPr>
                      </a:br>
                      <a:endParaRPr lang="en-AU" sz="1400" kern="1200" dirty="0">
                        <a:solidFill>
                          <a:schemeClr val="tx1"/>
                        </a:solidFill>
                        <a:effectLst/>
                        <a:latin typeface="+mn-lt"/>
                        <a:ea typeface="+mn-ea"/>
                        <a:cs typeface="+mn-cs"/>
                      </a:endParaRPr>
                    </a:p>
                  </a:txBody>
                  <a:tcPr marL="20924" marR="20924" marT="10462" marB="10462"/>
                </a:tc>
                <a:tc>
                  <a:txBody>
                    <a:bodyPr/>
                    <a:lstStyle/>
                    <a:p>
                      <a:pPr algn="l" fontAlgn="t"/>
                      <a:r>
                        <a:rPr lang="en-AU" sz="1400" kern="1200">
                          <a:solidFill>
                            <a:schemeClr val="tx1"/>
                          </a:solidFill>
                          <a:effectLst/>
                          <a:latin typeface="+mn-lt"/>
                          <a:ea typeface="+mn-ea"/>
                          <a:cs typeface="+mn-cs"/>
                        </a:rPr>
                        <a:t>25 TB</a:t>
                      </a:r>
                      <a:br>
                        <a:rPr lang="en-AU" sz="1400" kern="1200">
                          <a:solidFill>
                            <a:schemeClr val="tx1"/>
                          </a:solidFill>
                          <a:effectLst/>
                          <a:latin typeface="+mn-lt"/>
                          <a:ea typeface="+mn-ea"/>
                          <a:cs typeface="+mn-cs"/>
                        </a:rPr>
                      </a:br>
                      <a:endParaRPr lang="en-AU" sz="1400" kern="1200">
                        <a:solidFill>
                          <a:schemeClr val="tx1"/>
                        </a:solidFill>
                        <a:effectLst/>
                        <a:latin typeface="+mn-lt"/>
                        <a:ea typeface="+mn-ea"/>
                        <a:cs typeface="+mn-cs"/>
                      </a:endParaRPr>
                    </a:p>
                  </a:txBody>
                  <a:tcPr marL="20924" marR="20924" marT="10462" marB="10462"/>
                </a:tc>
                <a:extLst>
                  <a:ext uri="{0D108BD9-81ED-4DB2-BD59-A6C34878D82A}">
                    <a16:rowId xmlns:a16="http://schemas.microsoft.com/office/drawing/2014/main" val="734575991"/>
                  </a:ext>
                </a:extLst>
              </a:tr>
              <a:tr h="529042">
                <a:tc>
                  <a:txBody>
                    <a:bodyPr/>
                    <a:lstStyle/>
                    <a:p>
                      <a:pPr algn="l" fontAlgn="t"/>
                      <a:r>
                        <a:rPr lang="en-AU" sz="1400" kern="1200">
                          <a:solidFill>
                            <a:schemeClr val="tx1"/>
                          </a:solidFill>
                          <a:effectLst/>
                          <a:latin typeface="+mn-lt"/>
                          <a:ea typeface="+mn-ea"/>
                          <a:cs typeface="+mn-cs"/>
                        </a:rPr>
                        <a:t>Sites (site collections) per organization</a:t>
                      </a:r>
                      <a:br>
                        <a:rPr lang="en-AU" sz="1400" kern="1200">
                          <a:solidFill>
                            <a:schemeClr val="tx1"/>
                          </a:solidFill>
                          <a:effectLst/>
                          <a:latin typeface="+mn-lt"/>
                          <a:ea typeface="+mn-ea"/>
                          <a:cs typeface="+mn-cs"/>
                        </a:rPr>
                      </a:br>
                      <a:endParaRPr lang="en-AU" sz="1400" kern="1200">
                        <a:solidFill>
                          <a:schemeClr val="tx1"/>
                        </a:solidFill>
                        <a:effectLst/>
                        <a:latin typeface="+mn-lt"/>
                        <a:ea typeface="+mn-ea"/>
                        <a:cs typeface="+mn-cs"/>
                      </a:endParaRPr>
                    </a:p>
                  </a:txBody>
                  <a:tcPr marL="20924" marR="20924" marT="10462" marB="10462"/>
                </a:tc>
                <a:tc>
                  <a:txBody>
                    <a:bodyPr/>
                    <a:lstStyle/>
                    <a:p>
                      <a:pPr algn="l" fontAlgn="t"/>
                      <a:r>
                        <a:rPr lang="en-AU" sz="1400" kern="1200" dirty="0">
                          <a:solidFill>
                            <a:schemeClr val="tx1"/>
                          </a:solidFill>
                          <a:effectLst/>
                          <a:latin typeface="+mn-lt"/>
                          <a:ea typeface="+mn-ea"/>
                          <a:cs typeface="+mn-cs"/>
                        </a:rPr>
                        <a:t>2 million</a:t>
                      </a:r>
                      <a:br>
                        <a:rPr lang="en-AU" sz="1400" kern="1200" dirty="0">
                          <a:solidFill>
                            <a:schemeClr val="tx1"/>
                          </a:solidFill>
                          <a:effectLst/>
                          <a:latin typeface="+mn-lt"/>
                          <a:ea typeface="+mn-ea"/>
                          <a:cs typeface="+mn-cs"/>
                        </a:rPr>
                      </a:br>
                      <a:endParaRPr lang="en-AU" sz="1400" kern="1200" dirty="0">
                        <a:solidFill>
                          <a:schemeClr val="tx1"/>
                        </a:solidFill>
                        <a:effectLst/>
                        <a:latin typeface="+mn-lt"/>
                        <a:ea typeface="+mn-ea"/>
                        <a:cs typeface="+mn-cs"/>
                      </a:endParaRPr>
                    </a:p>
                  </a:txBody>
                  <a:tcPr marL="20924" marR="20924" marT="10462" marB="10462"/>
                </a:tc>
                <a:extLst>
                  <a:ext uri="{0D108BD9-81ED-4DB2-BD59-A6C34878D82A}">
                    <a16:rowId xmlns:a16="http://schemas.microsoft.com/office/drawing/2014/main" val="2036831880"/>
                  </a:ext>
                </a:extLst>
              </a:tr>
              <a:tr h="264030">
                <a:tc>
                  <a:txBody>
                    <a:bodyPr/>
                    <a:lstStyle/>
                    <a:p>
                      <a:pPr algn="l" fontAlgn="t"/>
                      <a:r>
                        <a:rPr lang="en-AU" sz="1400" kern="1200">
                          <a:solidFill>
                            <a:schemeClr val="tx1"/>
                          </a:solidFill>
                          <a:effectLst/>
                          <a:latin typeface="+mn-lt"/>
                          <a:ea typeface="+mn-ea"/>
                          <a:cs typeface="+mn-cs"/>
                        </a:rPr>
                        <a:t>File upload limit</a:t>
                      </a:r>
                    </a:p>
                  </a:txBody>
                  <a:tcPr marL="20924" marR="20924" marT="10462" marB="10462"/>
                </a:tc>
                <a:tc>
                  <a:txBody>
                    <a:bodyPr/>
                    <a:lstStyle/>
                    <a:p>
                      <a:pPr algn="l" fontAlgn="t"/>
                      <a:r>
                        <a:rPr lang="en-AU" sz="1400" kern="1200">
                          <a:solidFill>
                            <a:schemeClr val="tx1"/>
                          </a:solidFill>
                          <a:effectLst/>
                          <a:latin typeface="+mn-lt"/>
                          <a:ea typeface="+mn-ea"/>
                          <a:cs typeface="+mn-cs"/>
                        </a:rPr>
                        <a:t>250 GB</a:t>
                      </a:r>
                    </a:p>
                  </a:txBody>
                  <a:tcPr marL="20924" marR="20924" marT="10462" marB="10462"/>
                </a:tc>
                <a:extLst>
                  <a:ext uri="{0D108BD9-81ED-4DB2-BD59-A6C34878D82A}">
                    <a16:rowId xmlns:a16="http://schemas.microsoft.com/office/drawing/2014/main" val="317310971"/>
                  </a:ext>
                </a:extLst>
              </a:tr>
              <a:tr h="358277">
                <a:tc>
                  <a:txBody>
                    <a:bodyPr/>
                    <a:lstStyle/>
                    <a:p>
                      <a:pPr algn="l" fontAlgn="t"/>
                      <a:r>
                        <a:rPr lang="en-AU" sz="1400" kern="1200">
                          <a:solidFill>
                            <a:schemeClr val="tx1"/>
                          </a:solidFill>
                          <a:effectLst/>
                          <a:latin typeface="+mn-lt"/>
                          <a:ea typeface="+mn-ea"/>
                          <a:cs typeface="+mn-cs"/>
                        </a:rPr>
                        <a:t>File path</a:t>
                      </a:r>
                    </a:p>
                  </a:txBody>
                  <a:tcPr marL="20924" marR="20924" marT="10462" marB="10462"/>
                </a:tc>
                <a:tc>
                  <a:txBody>
                    <a:bodyPr/>
                    <a:lstStyle/>
                    <a:p>
                      <a:pPr algn="l" fontAlgn="t"/>
                      <a:r>
                        <a:rPr lang="en-US" sz="1400" kern="1200" dirty="0">
                          <a:solidFill>
                            <a:schemeClr val="tx1"/>
                          </a:solidFill>
                          <a:effectLst/>
                          <a:latin typeface="+mn-lt"/>
                          <a:ea typeface="+mn-ea"/>
                          <a:cs typeface="+mn-cs"/>
                        </a:rPr>
                        <a:t>The entire decoded file path, including the file name, can't contain more than 400 characters for OneDrive, OneDrive for work or school and SharePoint in Microsoft 365</a:t>
                      </a:r>
                      <a:endParaRPr lang="en-AU" sz="1400" kern="1200" dirty="0">
                        <a:solidFill>
                          <a:schemeClr val="tx1"/>
                        </a:solidFill>
                        <a:effectLst/>
                        <a:latin typeface="+mn-lt"/>
                        <a:ea typeface="+mn-ea"/>
                        <a:cs typeface="+mn-cs"/>
                      </a:endParaRPr>
                    </a:p>
                  </a:txBody>
                  <a:tcPr marL="20924" marR="20924" marT="10462" marB="10462"/>
                </a:tc>
                <a:extLst>
                  <a:ext uri="{0D108BD9-81ED-4DB2-BD59-A6C34878D82A}">
                    <a16:rowId xmlns:a16="http://schemas.microsoft.com/office/drawing/2014/main" val="3004530998"/>
                  </a:ext>
                </a:extLst>
              </a:tr>
              <a:tr h="264030">
                <a:tc>
                  <a:txBody>
                    <a:bodyPr/>
                    <a:lstStyle/>
                    <a:p>
                      <a:pPr algn="l" fontAlgn="t"/>
                      <a:r>
                        <a:rPr lang="en-AU" sz="1400" kern="1200" dirty="0">
                          <a:solidFill>
                            <a:schemeClr val="tx1"/>
                          </a:solidFill>
                          <a:effectLst/>
                          <a:latin typeface="+mn-lt"/>
                          <a:ea typeface="+mn-ea"/>
                          <a:cs typeface="+mn-cs"/>
                        </a:rPr>
                        <a:t>Lists</a:t>
                      </a:r>
                    </a:p>
                  </a:txBody>
                  <a:tcPr marL="20924" marR="20924" marT="10462" marB="10462"/>
                </a:tc>
                <a:tc>
                  <a:txBody>
                    <a:bodyPr/>
                    <a:lstStyle/>
                    <a:p>
                      <a:pPr algn="l" fontAlgn="t"/>
                      <a:r>
                        <a:rPr lang="en-US" sz="1400" kern="1200" dirty="0">
                          <a:solidFill>
                            <a:schemeClr val="tx1"/>
                          </a:solidFill>
                          <a:effectLst/>
                          <a:latin typeface="+mn-lt"/>
                          <a:ea typeface="+mn-ea"/>
                          <a:cs typeface="+mn-cs"/>
                        </a:rPr>
                        <a:t>A list can have up to 30 million items and a library can have up to 30 million files and folders</a:t>
                      </a:r>
                      <a:endParaRPr lang="en-AU" sz="1400" kern="1200" dirty="0">
                        <a:solidFill>
                          <a:schemeClr val="tx1"/>
                        </a:solidFill>
                        <a:effectLst/>
                        <a:latin typeface="+mn-lt"/>
                        <a:ea typeface="+mn-ea"/>
                        <a:cs typeface="+mn-cs"/>
                      </a:endParaRPr>
                    </a:p>
                  </a:txBody>
                  <a:tcPr marL="20924" marR="20924" marT="10462" marB="10462"/>
                </a:tc>
                <a:extLst>
                  <a:ext uri="{0D108BD9-81ED-4DB2-BD59-A6C34878D82A}">
                    <a16:rowId xmlns:a16="http://schemas.microsoft.com/office/drawing/2014/main" val="3337020861"/>
                  </a:ext>
                </a:extLst>
              </a:tr>
            </a:tbl>
          </a:graphicData>
        </a:graphic>
      </p:graphicFrame>
    </p:spTree>
    <p:extLst>
      <p:ext uri="{BB962C8B-B14F-4D97-AF65-F5344CB8AC3E}">
        <p14:creationId xmlns:p14="http://schemas.microsoft.com/office/powerpoint/2010/main" val="27882443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186B062-BCF9-96B5-2B58-B12F1D96035F}"/>
              </a:ext>
            </a:extLst>
          </p:cNvPr>
          <p:cNvSpPr>
            <a:spLocks noGrp="1"/>
          </p:cNvSpPr>
          <p:nvPr>
            <p:ph type="body" sz="quarter" idx="10"/>
          </p:nvPr>
        </p:nvSpPr>
        <p:spPr/>
        <p:txBody>
          <a:bodyPr/>
          <a:lstStyle/>
          <a:p>
            <a:r>
              <a:rPr lang="en-US" dirty="0"/>
              <a:t>TVT</a:t>
            </a:r>
          </a:p>
        </p:txBody>
      </p:sp>
    </p:spTree>
    <p:extLst>
      <p:ext uri="{BB962C8B-B14F-4D97-AF65-F5344CB8AC3E}">
        <p14:creationId xmlns:p14="http://schemas.microsoft.com/office/powerpoint/2010/main" val="13234963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9F85E5B-E735-404B-8160-8E68F1C46F9E}"/>
              </a:ext>
            </a:extLst>
          </p:cNvPr>
          <p:cNvSpPr>
            <a:spLocks noGrp="1"/>
          </p:cNvSpPr>
          <p:nvPr>
            <p:ph type="sldNum" sz="quarter" idx="11"/>
          </p:nvPr>
        </p:nvSpPr>
        <p:spPr>
          <a:xfrm>
            <a:off x="695325" y="6152285"/>
            <a:ext cx="276307" cy="365125"/>
          </a:xfrm>
        </p:spPr>
        <p:txBody>
          <a:bodyPr anchor="b">
            <a:normAutofit/>
          </a:bodyPr>
          <a:lstStyle/>
          <a:p>
            <a:pPr>
              <a:spcAft>
                <a:spcPts val="600"/>
              </a:spcAft>
            </a:pPr>
            <a:fld id="{1E2FE05B-4A3F-4181-99F1-864C7998A1BB}" type="slidenum">
              <a:rPr lang="en-AU" smtClean="0"/>
              <a:pPr>
                <a:spcAft>
                  <a:spcPts val="600"/>
                </a:spcAft>
              </a:pPr>
              <a:t>9</a:t>
            </a:fld>
            <a:endParaRPr lang="en-AU"/>
          </a:p>
        </p:txBody>
      </p:sp>
      <p:pic>
        <p:nvPicPr>
          <p:cNvPr id="9" name="Picture 8">
            <a:extLst>
              <a:ext uri="{FF2B5EF4-FFF2-40B4-BE49-F238E27FC236}">
                <a16:creationId xmlns:a16="http://schemas.microsoft.com/office/drawing/2014/main" id="{2034E154-F2CA-BA0C-5176-B27523EBC89D}"/>
              </a:ext>
            </a:extLst>
          </p:cNvPr>
          <p:cNvPicPr>
            <a:picLocks noChangeAspect="1"/>
          </p:cNvPicPr>
          <p:nvPr/>
        </p:nvPicPr>
        <p:blipFill rotWithShape="1">
          <a:blip r:embed="rId3">
            <a:extLst>
              <a:ext uri="{28A0092B-C50C-407E-A947-70E740481C1C}">
                <a14:useLocalDpi xmlns:a14="http://schemas.microsoft.com/office/drawing/2010/main" val="0"/>
              </a:ext>
            </a:extLst>
          </a:blip>
          <a:srcRect r="2803" b="-1"/>
          <a:stretch/>
        </p:blipFill>
        <p:spPr bwMode="auto">
          <a:xfrm>
            <a:off x="7677735" y="1616046"/>
            <a:ext cx="3472914" cy="2487362"/>
          </a:xfrm>
          <a:prstGeom prst="rect">
            <a:avLst/>
          </a:prstGeom>
          <a:noFill/>
          <a:ln>
            <a:noFill/>
          </a:ln>
        </p:spPr>
      </p:pic>
      <p:sp>
        <p:nvSpPr>
          <p:cNvPr id="2" name="Title 1">
            <a:extLst>
              <a:ext uri="{FF2B5EF4-FFF2-40B4-BE49-F238E27FC236}">
                <a16:creationId xmlns:a16="http://schemas.microsoft.com/office/drawing/2014/main" id="{C80480AF-88B0-4C06-9C0B-C0079720D566}"/>
              </a:ext>
            </a:extLst>
          </p:cNvPr>
          <p:cNvSpPr>
            <a:spLocks noGrp="1"/>
          </p:cNvSpPr>
          <p:nvPr>
            <p:ph type="title"/>
          </p:nvPr>
        </p:nvSpPr>
        <p:spPr>
          <a:xfrm>
            <a:off x="695325" y="549275"/>
            <a:ext cx="10801350" cy="761366"/>
          </a:xfrm>
        </p:spPr>
        <p:txBody>
          <a:bodyPr wrap="square" anchor="t">
            <a:normAutofit/>
          </a:bodyPr>
          <a:lstStyle/>
          <a:p>
            <a:r>
              <a:rPr lang="en-AU" dirty="0"/>
              <a:t>TVT Process </a:t>
            </a:r>
          </a:p>
        </p:txBody>
      </p:sp>
      <p:pic>
        <p:nvPicPr>
          <p:cNvPr id="13" name="Picture 12">
            <a:extLst>
              <a:ext uri="{FF2B5EF4-FFF2-40B4-BE49-F238E27FC236}">
                <a16:creationId xmlns:a16="http://schemas.microsoft.com/office/drawing/2014/main" id="{8E9D75B5-590E-608A-EE9E-B310A76CEFBA}"/>
              </a:ext>
            </a:extLst>
          </p:cNvPr>
          <p:cNvPicPr>
            <a:picLocks noChangeAspect="1"/>
          </p:cNvPicPr>
          <p:nvPr/>
        </p:nvPicPr>
        <p:blipFill>
          <a:blip r:embed="rId4"/>
          <a:stretch>
            <a:fillRect/>
          </a:stretch>
        </p:blipFill>
        <p:spPr>
          <a:xfrm>
            <a:off x="695325" y="2121931"/>
            <a:ext cx="5553850" cy="1981477"/>
          </a:xfrm>
          <a:prstGeom prst="rect">
            <a:avLst/>
          </a:prstGeom>
        </p:spPr>
      </p:pic>
      <p:pic>
        <p:nvPicPr>
          <p:cNvPr id="32" name="Picture 31">
            <a:extLst>
              <a:ext uri="{FF2B5EF4-FFF2-40B4-BE49-F238E27FC236}">
                <a16:creationId xmlns:a16="http://schemas.microsoft.com/office/drawing/2014/main" id="{C5E37FE4-72E3-79C9-E834-E96E42E6A733}"/>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42150" y="4751512"/>
            <a:ext cx="10391775" cy="1123950"/>
          </a:xfrm>
          <a:prstGeom prst="rect">
            <a:avLst/>
          </a:prstGeom>
          <a:noFill/>
          <a:ln>
            <a:noFill/>
          </a:ln>
        </p:spPr>
      </p:pic>
      <p:sp>
        <p:nvSpPr>
          <p:cNvPr id="34" name="TextBox 33">
            <a:extLst>
              <a:ext uri="{FF2B5EF4-FFF2-40B4-BE49-F238E27FC236}">
                <a16:creationId xmlns:a16="http://schemas.microsoft.com/office/drawing/2014/main" id="{CDDF4027-FF96-1772-35F7-EE286A8648C2}"/>
              </a:ext>
            </a:extLst>
          </p:cNvPr>
          <p:cNvSpPr txBox="1"/>
          <p:nvPr/>
        </p:nvSpPr>
        <p:spPr>
          <a:xfrm>
            <a:off x="695325" y="1660442"/>
            <a:ext cx="6096000" cy="369332"/>
          </a:xfrm>
          <a:prstGeom prst="rect">
            <a:avLst/>
          </a:prstGeom>
          <a:noFill/>
        </p:spPr>
        <p:txBody>
          <a:bodyPr wrap="square">
            <a:spAutoFit/>
          </a:bodyPr>
          <a:lstStyle/>
          <a:p>
            <a:pPr marL="228600" indent="-228600">
              <a:buFont typeface="+mj-lt"/>
              <a:buAutoNum type="arabicPeriod"/>
            </a:pPr>
            <a:r>
              <a:rPr lang="en-US" sz="1800" dirty="0">
                <a:effectLst/>
                <a:latin typeface="Calibri" panose="020F0502020204030204" pitchFamily="34" charset="0"/>
                <a:ea typeface="Calibri" panose="020F0502020204030204" pitchFamily="34" charset="0"/>
              </a:rPr>
              <a:t>Extract the </a:t>
            </a:r>
            <a:r>
              <a:rPr lang="en-US" dirty="0">
                <a:latin typeface="Calibri" panose="020F0502020204030204" pitchFamily="34" charset="0"/>
                <a:ea typeface="Calibri" panose="020F0502020204030204" pitchFamily="34" charset="0"/>
              </a:rPr>
              <a:t>DMF </a:t>
            </a:r>
            <a:r>
              <a:rPr lang="en-US" sz="1800" dirty="0">
                <a:effectLst/>
                <a:latin typeface="Calibri" panose="020F0502020204030204" pitchFamily="34" charset="0"/>
                <a:ea typeface="Calibri" panose="020F0502020204030204" pitchFamily="34" charset="0"/>
              </a:rPr>
              <a:t>reports (not the UD reports)</a:t>
            </a:r>
          </a:p>
        </p:txBody>
      </p:sp>
      <p:sp>
        <p:nvSpPr>
          <p:cNvPr id="36" name="TextBox 35">
            <a:extLst>
              <a:ext uri="{FF2B5EF4-FFF2-40B4-BE49-F238E27FC236}">
                <a16:creationId xmlns:a16="http://schemas.microsoft.com/office/drawing/2014/main" id="{5682E2D0-D496-8AC5-6398-BA56E225095A}"/>
              </a:ext>
            </a:extLst>
          </p:cNvPr>
          <p:cNvSpPr txBox="1"/>
          <p:nvPr/>
        </p:nvSpPr>
        <p:spPr>
          <a:xfrm>
            <a:off x="542150" y="4290023"/>
            <a:ext cx="6096000" cy="369332"/>
          </a:xfrm>
          <a:prstGeom prst="rect">
            <a:avLst/>
          </a:prstGeom>
          <a:noFill/>
        </p:spPr>
        <p:txBody>
          <a:bodyPr wrap="square">
            <a:spAutoFit/>
          </a:bodyPr>
          <a:lstStyle/>
          <a:p>
            <a:r>
              <a:rPr lang="en-US" dirty="0">
                <a:latin typeface="Calibri" panose="020F0502020204030204" pitchFamily="34" charset="0"/>
                <a:ea typeface="Calibri" panose="020F0502020204030204" pitchFamily="34" charset="0"/>
              </a:rPr>
              <a:t>2. Locate the relevant NAS path</a:t>
            </a:r>
            <a:endParaRPr lang="en-US" sz="1800" dirty="0">
              <a:effectLst/>
              <a:latin typeface="Calibri" panose="020F0502020204030204" pitchFamily="34" charset="0"/>
              <a:ea typeface="Calibri" panose="020F0502020204030204" pitchFamily="34" charset="0"/>
            </a:endParaRPr>
          </a:p>
        </p:txBody>
      </p:sp>
      <p:sp>
        <p:nvSpPr>
          <p:cNvPr id="38" name="TextBox 37">
            <a:extLst>
              <a:ext uri="{FF2B5EF4-FFF2-40B4-BE49-F238E27FC236}">
                <a16:creationId xmlns:a16="http://schemas.microsoft.com/office/drawing/2014/main" id="{2EDD69D3-B74F-1588-0E76-D48A34F01065}"/>
              </a:ext>
            </a:extLst>
          </p:cNvPr>
          <p:cNvSpPr txBox="1"/>
          <p:nvPr/>
        </p:nvSpPr>
        <p:spPr>
          <a:xfrm>
            <a:off x="8073760" y="4126919"/>
            <a:ext cx="2243204" cy="646331"/>
          </a:xfrm>
          <a:prstGeom prst="rect">
            <a:avLst/>
          </a:prstGeom>
          <a:noFill/>
        </p:spPr>
        <p:txBody>
          <a:bodyPr wrap="square">
            <a:spAutoFit/>
          </a:bodyPr>
          <a:lstStyle/>
          <a:p>
            <a:r>
              <a:rPr lang="en-US" dirty="0">
                <a:latin typeface="Calibri" panose="020F0502020204030204" pitchFamily="34" charset="0"/>
                <a:ea typeface="Calibri" panose="020F0502020204030204" pitchFamily="34" charset="0"/>
              </a:rPr>
              <a:t>3. Confirm file and folder count*</a:t>
            </a:r>
            <a:endParaRPr lang="en-US" sz="1800" dirty="0">
              <a:effectLst/>
              <a:latin typeface="Calibri" panose="020F0502020204030204" pitchFamily="34" charset="0"/>
              <a:ea typeface="Calibri" panose="020F0502020204030204" pitchFamily="34" charset="0"/>
            </a:endParaRPr>
          </a:p>
        </p:txBody>
      </p:sp>
      <p:sp>
        <p:nvSpPr>
          <p:cNvPr id="21" name="Freeform: Shape 20">
            <a:extLst>
              <a:ext uri="{FF2B5EF4-FFF2-40B4-BE49-F238E27FC236}">
                <a16:creationId xmlns:a16="http://schemas.microsoft.com/office/drawing/2014/main" id="{80734BD7-2183-5AD4-49A5-5F70C8846D6D}"/>
              </a:ext>
            </a:extLst>
          </p:cNvPr>
          <p:cNvSpPr/>
          <p:nvPr/>
        </p:nvSpPr>
        <p:spPr>
          <a:xfrm>
            <a:off x="3661954" y="3511826"/>
            <a:ext cx="485976" cy="1444487"/>
          </a:xfrm>
          <a:custGeom>
            <a:avLst/>
            <a:gdLst>
              <a:gd name="connsiteX0" fmla="*/ 485976 w 485976"/>
              <a:gd name="connsiteY0" fmla="*/ 0 h 1444487"/>
              <a:gd name="connsiteX1" fmla="*/ 8898 w 485976"/>
              <a:gd name="connsiteY1" fmla="*/ 715617 h 1444487"/>
              <a:gd name="connsiteX2" fmla="*/ 220933 w 485976"/>
              <a:gd name="connsiteY2" fmla="*/ 1444487 h 1444487"/>
            </a:gdLst>
            <a:ahLst/>
            <a:cxnLst>
              <a:cxn ang="0">
                <a:pos x="connsiteX0" y="connsiteY0"/>
              </a:cxn>
              <a:cxn ang="0">
                <a:pos x="connsiteX1" y="connsiteY1"/>
              </a:cxn>
              <a:cxn ang="0">
                <a:pos x="connsiteX2" y="connsiteY2"/>
              </a:cxn>
            </a:cxnLst>
            <a:rect l="l" t="t" r="r" b="b"/>
            <a:pathLst>
              <a:path w="485976" h="1444487">
                <a:moveTo>
                  <a:pt x="485976" y="0"/>
                </a:moveTo>
                <a:cubicBezTo>
                  <a:pt x="269524" y="237434"/>
                  <a:pt x="53072" y="474869"/>
                  <a:pt x="8898" y="715617"/>
                </a:cubicBezTo>
                <a:cubicBezTo>
                  <a:pt x="-35276" y="956365"/>
                  <a:pt x="92828" y="1200426"/>
                  <a:pt x="220933" y="1444487"/>
                </a:cubicBezTo>
              </a:path>
            </a:pathLst>
          </a:custGeom>
          <a:noFill/>
          <a:ln>
            <a:solidFill>
              <a:schemeClr val="tx2"/>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solidFill>
                <a:srgbClr val="FF0000"/>
              </a:solidFill>
            </a:endParaRPr>
          </a:p>
        </p:txBody>
      </p:sp>
      <p:sp>
        <p:nvSpPr>
          <p:cNvPr id="23" name="Freeform: Shape 22">
            <a:extLst>
              <a:ext uri="{FF2B5EF4-FFF2-40B4-BE49-F238E27FC236}">
                <a16:creationId xmlns:a16="http://schemas.microsoft.com/office/drawing/2014/main" id="{81BACA8A-3AE3-2A9E-0113-FC18E1342B1D}"/>
              </a:ext>
            </a:extLst>
          </p:cNvPr>
          <p:cNvSpPr/>
          <p:nvPr/>
        </p:nvSpPr>
        <p:spPr>
          <a:xfrm>
            <a:off x="6440557" y="4015409"/>
            <a:ext cx="2319130" cy="1470991"/>
          </a:xfrm>
          <a:custGeom>
            <a:avLst/>
            <a:gdLst>
              <a:gd name="connsiteX0" fmla="*/ 0 w 2319130"/>
              <a:gd name="connsiteY0" fmla="*/ 1470991 h 1470991"/>
              <a:gd name="connsiteX1" fmla="*/ 689113 w 2319130"/>
              <a:gd name="connsiteY1" fmla="*/ 424069 h 1470991"/>
              <a:gd name="connsiteX2" fmla="*/ 2319130 w 2319130"/>
              <a:gd name="connsiteY2" fmla="*/ 0 h 1470991"/>
            </a:gdLst>
            <a:ahLst/>
            <a:cxnLst>
              <a:cxn ang="0">
                <a:pos x="connsiteX0" y="connsiteY0"/>
              </a:cxn>
              <a:cxn ang="0">
                <a:pos x="connsiteX1" y="connsiteY1"/>
              </a:cxn>
              <a:cxn ang="0">
                <a:pos x="connsiteX2" y="connsiteY2"/>
              </a:cxn>
            </a:cxnLst>
            <a:rect l="l" t="t" r="r" b="b"/>
            <a:pathLst>
              <a:path w="2319130" h="1470991">
                <a:moveTo>
                  <a:pt x="0" y="1470991"/>
                </a:moveTo>
                <a:cubicBezTo>
                  <a:pt x="151295" y="1070112"/>
                  <a:pt x="302591" y="669234"/>
                  <a:pt x="689113" y="424069"/>
                </a:cubicBezTo>
                <a:cubicBezTo>
                  <a:pt x="1075635" y="178904"/>
                  <a:pt x="2140226" y="35339"/>
                  <a:pt x="2319130" y="0"/>
                </a:cubicBezTo>
              </a:path>
            </a:pathLst>
          </a:custGeom>
          <a:noFill/>
          <a:ln>
            <a:solidFill>
              <a:schemeClr val="tx2"/>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rgbClr val="FF0000"/>
              </a:solidFill>
            </a:endParaRPr>
          </a:p>
        </p:txBody>
      </p:sp>
      <p:sp>
        <p:nvSpPr>
          <p:cNvPr id="25" name="Freeform: Shape 24">
            <a:extLst>
              <a:ext uri="{FF2B5EF4-FFF2-40B4-BE49-F238E27FC236}">
                <a16:creationId xmlns:a16="http://schemas.microsoft.com/office/drawing/2014/main" id="{4B6EB30F-C943-505E-BACA-02F88C9E010B}"/>
              </a:ext>
            </a:extLst>
          </p:cNvPr>
          <p:cNvSpPr/>
          <p:nvPr/>
        </p:nvSpPr>
        <p:spPr>
          <a:xfrm>
            <a:off x="7129670" y="4081670"/>
            <a:ext cx="3228422" cy="1484243"/>
          </a:xfrm>
          <a:custGeom>
            <a:avLst/>
            <a:gdLst>
              <a:gd name="connsiteX0" fmla="*/ 0 w 3228422"/>
              <a:gd name="connsiteY0" fmla="*/ 1484243 h 1484243"/>
              <a:gd name="connsiteX1" fmla="*/ 2928730 w 3228422"/>
              <a:gd name="connsiteY1" fmla="*/ 530087 h 1484243"/>
              <a:gd name="connsiteX2" fmla="*/ 2981739 w 3228422"/>
              <a:gd name="connsiteY2" fmla="*/ 0 h 1484243"/>
            </a:gdLst>
            <a:ahLst/>
            <a:cxnLst>
              <a:cxn ang="0">
                <a:pos x="connsiteX0" y="connsiteY0"/>
              </a:cxn>
              <a:cxn ang="0">
                <a:pos x="connsiteX1" y="connsiteY1"/>
              </a:cxn>
              <a:cxn ang="0">
                <a:pos x="connsiteX2" y="connsiteY2"/>
              </a:cxn>
            </a:cxnLst>
            <a:rect l="l" t="t" r="r" b="b"/>
            <a:pathLst>
              <a:path w="3228422" h="1484243">
                <a:moveTo>
                  <a:pt x="0" y="1484243"/>
                </a:moveTo>
                <a:cubicBezTo>
                  <a:pt x="1215887" y="1130852"/>
                  <a:pt x="2431774" y="777461"/>
                  <a:pt x="2928730" y="530087"/>
                </a:cubicBezTo>
                <a:cubicBezTo>
                  <a:pt x="3425687" y="282713"/>
                  <a:pt x="3203713" y="141356"/>
                  <a:pt x="2981739" y="0"/>
                </a:cubicBezTo>
              </a:path>
            </a:pathLst>
          </a:custGeom>
          <a:noFill/>
          <a:ln>
            <a:solidFill>
              <a:schemeClr val="tx2"/>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rgbClr val="FF0000"/>
              </a:solidFill>
            </a:endParaRPr>
          </a:p>
        </p:txBody>
      </p:sp>
    </p:spTree>
    <p:extLst>
      <p:ext uri="{BB962C8B-B14F-4D97-AF65-F5344CB8AC3E}">
        <p14:creationId xmlns:p14="http://schemas.microsoft.com/office/powerpoint/2010/main" val="356337471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DESIGN_ID_OFFICE THEME" val="bvhfZH0k"/>
  <p:tag name="ARTICULATE_SLIDE_THUMBNAIL_REFRESH" val="1"/>
  <p:tag name="ARTICULATE_PROJECT_OPEN" val="0"/>
  <p:tag name="ARTICULATE_SLIDE_COUNT" val="4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ffice Theme">
  <a:themeElements>
    <a:clrScheme name="NEW CFS 2021">
      <a:dk1>
        <a:srgbClr val="000000"/>
      </a:dk1>
      <a:lt1>
        <a:srgbClr val="FFFFFF"/>
      </a:lt1>
      <a:dk2>
        <a:srgbClr val="D81421"/>
      </a:dk2>
      <a:lt2>
        <a:srgbClr val="F8F3EB"/>
      </a:lt2>
      <a:accent1>
        <a:srgbClr val="164A9A"/>
      </a:accent1>
      <a:accent2>
        <a:srgbClr val="64D2DC"/>
      </a:accent2>
      <a:accent3>
        <a:srgbClr val="148C8C"/>
      </a:accent3>
      <a:accent4>
        <a:srgbClr val="FFBE28"/>
      </a:accent4>
      <a:accent5>
        <a:srgbClr val="FF7D32"/>
      </a:accent5>
      <a:accent6>
        <a:srgbClr val="F06ECD"/>
      </a:accent6>
      <a:hlink>
        <a:srgbClr val="0563C1"/>
      </a:hlink>
      <a:folHlink>
        <a:srgbClr val="954F72"/>
      </a:folHlink>
    </a:clrScheme>
    <a:fontScheme name="CFS 2021">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FS_PPT_Template_Dec21" id="{7686CD3C-77B8-4791-9070-9E54D3B6410D}" vid="{0D61DDA3-23CC-47D5-8D18-BAFAF92146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0b0d4802-c86d-494d-920c-e7427ba545da">
      <UserInfo>
        <DisplayName>Amandeep Modgil</DisplayName>
        <AccountId>16</AccountId>
        <AccountType/>
      </UserInfo>
      <UserInfo>
        <DisplayName>Oneeb Ashraf</DisplayName>
        <AccountId>31</AccountId>
        <AccountType/>
      </UserInfo>
      <UserInfo>
        <DisplayName>Achroo Batta</DisplayName>
        <AccountId>32</AccountId>
        <AccountType/>
      </UserInfo>
      <UserInfo>
        <DisplayName>Aram Lauxtermann</DisplayName>
        <AccountId>12</AccountId>
        <AccountType/>
      </UserInfo>
      <UserInfo>
        <DisplayName>Panganiban, Eleazer G.</DisplayName>
        <AccountId>33</AccountId>
        <AccountType/>
      </UserInfo>
      <UserInfo>
        <DisplayName>Andrew McGregor</DisplayName>
        <AccountId>20</AccountId>
        <AccountType/>
      </UserInfo>
    </SharedWithUsers>
    <_Flow_SignoffStatus xmlns="7928a41b-387a-4b95-a1bd-e5c01f9896c8" xsi:nil="true"/>
    <lcf76f155ced4ddcb4097134ff3c332f xmlns="7928a41b-387a-4b95-a1bd-e5c01f9896c8">
      <Terms xmlns="http://schemas.microsoft.com/office/infopath/2007/PartnerControls"/>
    </lcf76f155ced4ddcb4097134ff3c332f>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516B3BFA886782458D419F12713DEFE6" ma:contentTypeVersion="15" ma:contentTypeDescription="Create a new document." ma:contentTypeScope="" ma:versionID="21e6eba45f01350e006ac4178f6c59ef">
  <xsd:schema xmlns:xsd="http://www.w3.org/2001/XMLSchema" xmlns:xs="http://www.w3.org/2001/XMLSchema" xmlns:p="http://schemas.microsoft.com/office/2006/metadata/properties" xmlns:ns2="7928a41b-387a-4b95-a1bd-e5c01f9896c8" xmlns:ns3="0b0d4802-c86d-494d-920c-e7427ba545da" targetNamespace="http://schemas.microsoft.com/office/2006/metadata/properties" ma:root="true" ma:fieldsID="065469bbbfee23991d2c273ff85b4324" ns2:_="" ns3:_="">
    <xsd:import namespace="7928a41b-387a-4b95-a1bd-e5c01f9896c8"/>
    <xsd:import namespace="0b0d4802-c86d-494d-920c-e7427ba545da"/>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MediaServiceAutoTags" minOccurs="0"/>
                <xsd:element ref="ns2:MediaServiceOCR" minOccurs="0"/>
                <xsd:element ref="ns2:MediaServiceGenerationTime" minOccurs="0"/>
                <xsd:element ref="ns2:MediaServiceEventHashCode" minOccurs="0"/>
                <xsd:element ref="ns2:_Flow_SignoffStatus" minOccurs="0"/>
                <xsd:element ref="ns2:MediaServiceDateTaken" minOccurs="0"/>
                <xsd:element ref="ns2:MediaLengthInSeconds" minOccurs="0"/>
                <xsd:element ref="ns2:lcf76f155ced4ddcb4097134ff3c332f"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928a41b-387a-4b95-a1bd-e5c01f9896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4" nillable="true" ma:displayName="Tags" ma:internalName="MediaServiceAutoTag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_Flow_SignoffStatus" ma:index="18" nillable="true" ma:displayName="Sign-off status" ma:internalName="Sign_x002d_off_x0020_status">
      <xsd:simpleType>
        <xsd:restriction base="dms:Text"/>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MediaLengthInSeconds" ma:hidden="true" ma:internalName="MediaLengthInSeconds" ma:readOnly="true">
      <xsd:simpleType>
        <xsd:restriction base="dms:Unknow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1217ff2e-1616-4146-8372-4640400776c3"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0b0d4802-c86d-494d-920c-e7427ba545da"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EA47377-5B5E-4BF0-A5F5-381352E94FE0}">
  <ds:schemaRefs>
    <ds:schemaRef ds:uri="http://purl.org/dc/elements/1.1/"/>
    <ds:schemaRef ds:uri="http://schemas.microsoft.com/office/2006/documentManagement/types"/>
    <ds:schemaRef ds:uri="99d242c6-8842-4806-8118-2075781ef74d"/>
    <ds:schemaRef ds:uri="http://purl.org/dc/dcmitype/"/>
    <ds:schemaRef ds:uri="http://purl.org/dc/terms/"/>
    <ds:schemaRef ds:uri="http://schemas.microsoft.com/office/infopath/2007/PartnerControls"/>
    <ds:schemaRef ds:uri="http://schemas.microsoft.com/office/2006/metadata/properties"/>
    <ds:schemaRef ds:uri="http://schemas.openxmlformats.org/package/2006/metadata/core-properties"/>
    <ds:schemaRef ds:uri="a613fc59-77c8-46fc-baca-65a7ec1f2efa"/>
    <ds:schemaRef ds:uri="http://www.w3.org/XML/1998/namespace"/>
  </ds:schemaRefs>
</ds:datastoreItem>
</file>

<file path=customXml/itemProps2.xml><?xml version="1.0" encoding="utf-8"?>
<ds:datastoreItem xmlns:ds="http://schemas.openxmlformats.org/officeDocument/2006/customXml" ds:itemID="{3E80E309-6151-49CB-8AED-822F7C0D6A29}"/>
</file>

<file path=customXml/itemProps3.xml><?xml version="1.0" encoding="utf-8"?>
<ds:datastoreItem xmlns:ds="http://schemas.openxmlformats.org/officeDocument/2006/customXml" ds:itemID="{16388322-8940-4484-91A8-522459E072AC}">
  <ds:schemaRefs>
    <ds:schemaRef ds:uri="http://schemas.microsoft.com/sharepoint/v3/contenttype/forms"/>
  </ds:schemaRefs>
</ds:datastoreItem>
</file>

<file path=docMetadata/LabelInfo.xml><?xml version="1.0" encoding="utf-8"?>
<clbl:labelList xmlns:clbl="http://schemas.microsoft.com/office/2020/mipLabelMetadata">
  <clbl:label id="{5fae8262-b78e-4366-8929-a5d6aac95320}" enabled="1" method="Standard" siteId="{cf36141c-ddd7-45a7-b073-111f66d0b30c}" removed="0"/>
</clbl:labelList>
</file>

<file path=docProps/app.xml><?xml version="1.0" encoding="utf-8"?>
<Properties xmlns="http://schemas.openxmlformats.org/officeDocument/2006/extended-properties" xmlns:vt="http://schemas.openxmlformats.org/officeDocument/2006/docPropsVTypes">
  <Template>CFS_PPT_Template_Dec21</Template>
  <TotalTime>2926</TotalTime>
  <Words>3746</Words>
  <Application>Microsoft Office PowerPoint</Application>
  <PresentationFormat>Widescreen</PresentationFormat>
  <Paragraphs>584</Paragraphs>
  <Slides>29</Slides>
  <Notes>9</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29</vt:i4>
      </vt:variant>
    </vt:vector>
  </HeadingPairs>
  <TitlesOfParts>
    <vt:vector size="37" baseType="lpstr">
      <vt:lpstr>Arial</vt:lpstr>
      <vt:lpstr>az_ea_font</vt:lpstr>
      <vt:lpstr>Calibri</vt:lpstr>
      <vt:lpstr>Segoe UI</vt:lpstr>
      <vt:lpstr>Segoe UI Light</vt:lpstr>
      <vt:lpstr>Segoe UI Semibold</vt:lpstr>
      <vt:lpstr>Symbol</vt:lpstr>
      <vt:lpstr>Office Theme</vt:lpstr>
      <vt:lpstr>PowerPoint Presentation</vt:lpstr>
      <vt:lpstr>PowerPoint Presentation</vt:lpstr>
      <vt:lpstr>NAS Migration – Problem Space</vt:lpstr>
      <vt:lpstr>Home Drive Migration – Problem Space</vt:lpstr>
      <vt:lpstr>PowerPoint Presentation</vt:lpstr>
      <vt:lpstr>PowerPoint Presentation</vt:lpstr>
      <vt:lpstr>Constraints </vt:lpstr>
      <vt:lpstr>PowerPoint Presentation</vt:lpstr>
      <vt:lpstr>TVT Process </vt:lpstr>
      <vt:lpstr>PowerPoint Presentation</vt:lpstr>
      <vt:lpstr>PowerPoint Presentation</vt:lpstr>
      <vt:lpstr>PowerPoint Presentation</vt:lpstr>
      <vt:lpstr>Test 3 Objectives </vt:lpstr>
      <vt:lpstr>CBA Extraction Throughput</vt:lpstr>
      <vt:lpstr>Test 3 Objectives </vt:lpstr>
      <vt:lpstr>Test 3 Objectives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CFS IL Data Sources</vt:lpstr>
      <vt:lpstr>PowerPoint Presentation</vt:lpstr>
    </vt:vector>
  </TitlesOfParts>
  <Company>Commonwealth Bank</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Nicholas White</dc:creator>
  <cp:lastModifiedBy>Andrew McGregor</cp:lastModifiedBy>
  <cp:revision>1</cp:revision>
  <dcterms:created xsi:type="dcterms:W3CDTF">2022-03-07T03:49:01Z</dcterms:created>
  <dcterms:modified xsi:type="dcterms:W3CDTF">2022-10-05T04:17:47Z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762151ED-300C-4B95-A416-47C2475B8EC0</vt:lpwstr>
  </property>
  <property fmtid="{D5CDD505-2E9C-101B-9397-08002B2CF9AE}" pid="3" name="ArticulatePath">
    <vt:lpwstr>Presentation1</vt:lpwstr>
  </property>
  <property fmtid="{D5CDD505-2E9C-101B-9397-08002B2CF9AE}" pid="4" name="MSIP_Label_7a41e45d-23b2-4b9b-8824-4250be488857_Enabled">
    <vt:lpwstr>True</vt:lpwstr>
  </property>
  <property fmtid="{D5CDD505-2E9C-101B-9397-08002B2CF9AE}" pid="5" name="MSIP_Label_7a41e45d-23b2-4b9b-8824-4250be488857_SiteId">
    <vt:lpwstr>dddffba0-6c17-4f34-9748-3fa5e08cc366</vt:lpwstr>
  </property>
  <property fmtid="{D5CDD505-2E9C-101B-9397-08002B2CF9AE}" pid="6" name="MSIP_Label_7a41e45d-23b2-4b9b-8824-4250be488857_Owner">
    <vt:lpwstr>Angela.Kelly@cfs.com.au</vt:lpwstr>
  </property>
  <property fmtid="{D5CDD505-2E9C-101B-9397-08002B2CF9AE}" pid="7" name="MSIP_Label_7a41e45d-23b2-4b9b-8824-4250be488857_SetDate">
    <vt:lpwstr>2021-05-27T06:41:13.1641866Z</vt:lpwstr>
  </property>
  <property fmtid="{D5CDD505-2E9C-101B-9397-08002B2CF9AE}" pid="8" name="MSIP_Label_7a41e45d-23b2-4b9b-8824-4250be488857_Name">
    <vt:lpwstr>Confidential</vt:lpwstr>
  </property>
  <property fmtid="{D5CDD505-2E9C-101B-9397-08002B2CF9AE}" pid="9" name="MSIP_Label_7a41e45d-23b2-4b9b-8824-4250be488857_Application">
    <vt:lpwstr>Microsoft Azure Information Protection</vt:lpwstr>
  </property>
  <property fmtid="{D5CDD505-2E9C-101B-9397-08002B2CF9AE}" pid="10" name="MSIP_Label_7a41e45d-23b2-4b9b-8824-4250be488857_ActionId">
    <vt:lpwstr>d7d7f2b5-a350-4ac9-967e-45fe035ecccd</vt:lpwstr>
  </property>
  <property fmtid="{D5CDD505-2E9C-101B-9397-08002B2CF9AE}" pid="11" name="MSIP_Label_7a41e45d-23b2-4b9b-8824-4250be488857_Extended_MSFT_Method">
    <vt:lpwstr>Manual</vt:lpwstr>
  </property>
  <property fmtid="{D5CDD505-2E9C-101B-9397-08002B2CF9AE}" pid="12" name="ContentTypeId">
    <vt:lpwstr>0x010100516B3BFA886782458D419F12713DEFE6</vt:lpwstr>
  </property>
  <property fmtid="{D5CDD505-2E9C-101B-9397-08002B2CF9AE}" pid="13" name="MSIP_Label_5fae8262-b78e-4366-8929-a5d6aac95320_Enabled">
    <vt:lpwstr>true</vt:lpwstr>
  </property>
  <property fmtid="{D5CDD505-2E9C-101B-9397-08002B2CF9AE}" pid="14" name="MSIP_Label_5fae8262-b78e-4366-8929-a5d6aac95320_SetDate">
    <vt:lpwstr>2022-03-02T01:32:14Z</vt:lpwstr>
  </property>
  <property fmtid="{D5CDD505-2E9C-101B-9397-08002B2CF9AE}" pid="15" name="MSIP_Label_5fae8262-b78e-4366-8929-a5d6aac95320_Method">
    <vt:lpwstr>Standard</vt:lpwstr>
  </property>
  <property fmtid="{D5CDD505-2E9C-101B-9397-08002B2CF9AE}" pid="16" name="MSIP_Label_5fae8262-b78e-4366-8929-a5d6aac95320_Name">
    <vt:lpwstr>5fae8262-b78e-4366-8929-a5d6aac95320</vt:lpwstr>
  </property>
  <property fmtid="{D5CDD505-2E9C-101B-9397-08002B2CF9AE}" pid="17" name="MSIP_Label_5fae8262-b78e-4366-8929-a5d6aac95320_SiteId">
    <vt:lpwstr>cf36141c-ddd7-45a7-b073-111f66d0b30c</vt:lpwstr>
  </property>
  <property fmtid="{D5CDD505-2E9C-101B-9397-08002B2CF9AE}" pid="18" name="MSIP_Label_5fae8262-b78e-4366-8929-a5d6aac95320_ActionId">
    <vt:lpwstr>34a188a7-9edc-46d9-99cd-e7feec9421eb</vt:lpwstr>
  </property>
  <property fmtid="{D5CDD505-2E9C-101B-9397-08002B2CF9AE}" pid="19" name="MSIP_Label_5fae8262-b78e-4366-8929-a5d6aac95320_ContentBits">
    <vt:lpwstr>0</vt:lpwstr>
  </property>
</Properties>
</file>